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14"/>
  </p:handoutMasterIdLst>
  <p:sldIdLst>
    <p:sldId id="377" r:id="rId3"/>
    <p:sldId id="370" r:id="rId4"/>
    <p:sldId id="362" r:id="rId5"/>
    <p:sldId id="361" r:id="rId7"/>
    <p:sldId id="375" r:id="rId8"/>
    <p:sldId id="383" r:id="rId9"/>
    <p:sldId id="382" r:id="rId10"/>
    <p:sldId id="379" r:id="rId11"/>
    <p:sldId id="373" r:id="rId12"/>
    <p:sldId id="369" r:id="rId13"/>
  </p:sldIdLst>
  <p:sldSz cx="6858000" cy="9906000" type="A4"/>
  <p:notesSz cx="6797675" cy="99263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initials="1"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DEFA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32" autoAdjust="0"/>
    <p:restoredTop sz="94714" autoAdjust="0"/>
  </p:normalViewPr>
  <p:slideViewPr>
    <p:cSldViewPr snapToObjects="1" showGuides="1">
      <p:cViewPr>
        <p:scale>
          <a:sx n="66" d="100"/>
          <a:sy n="66" d="100"/>
        </p:scale>
        <p:origin x="2118" y="-36"/>
      </p:cViewPr>
      <p:guideLst>
        <p:guide orient="horz" pos="3006"/>
        <p:guide pos="2160"/>
      </p:guideLst>
    </p:cSldViewPr>
  </p:slideViewPr>
  <p:notesTextViewPr>
    <p:cViewPr>
      <p:scale>
        <a:sx n="1" d="1"/>
        <a:sy n="1" d="1"/>
      </p:scale>
      <p:origin x="0" y="0"/>
    </p:cViewPr>
  </p:notesTextViewPr>
  <p:sorterViewPr>
    <p:cViewPr>
      <p:scale>
        <a:sx n="100" d="100"/>
        <a:sy n="100" d="100"/>
      </p:scale>
      <p:origin x="0" y="0"/>
    </p:cViewPr>
  </p:sorterViewPr>
  <p:notesViewPr>
    <p:cSldViewPr snapToObjects="1" showGuides="1">
      <p:cViewPr varScale="1">
        <p:scale>
          <a:sx n="48" d="100"/>
          <a:sy n="48" d="100"/>
        </p:scale>
        <p:origin x="-2970" y="-102"/>
      </p:cViewPr>
      <p:guideLst>
        <p:guide orient="horz" pos="3013"/>
        <p:guide pos="2140"/>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commentAuthors" Target="commentAuthors.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QQ&#25991;&#26723;\498630358\WeChat%20Files\wxid_n7weie06e7kx21\FileStorage\File\2021-06\5050&#30333;.CSV"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QQ&#25991;&#26723;\498630358\WeChat%20Files\wxid_n7weie06e7kx21\FileStorage\File\2021-06\5050&#30333;.CSV"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QQ&#25991;&#26723;\498630358\WeChat%20Files\wxid_n7weie06e7kx21\FileStorage\File\2021-06\5050&#30333;.CSV"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t>Relative spectrum 相对光谱</a:t>
            </a:r>
          </a:p>
        </c:rich>
      </c:tx>
      <c:layout/>
      <c:overlay val="0"/>
      <c:spPr>
        <a:noFill/>
        <a:ln>
          <a:noFill/>
        </a:ln>
        <a:effectLst/>
      </c:spPr>
    </c:title>
    <c:autoTitleDeleted val="0"/>
    <c:plotArea>
      <c:layout/>
      <c:scatterChart>
        <c:scatterStyle val="smooth"/>
        <c:varyColors val="0"/>
        <c:ser>
          <c:idx val="0"/>
          <c:order val="0"/>
          <c:tx>
            <c:strRef>
              <c:f>'5050白.CSV'!$G$1</c:f>
              <c:strCache>
                <c:ptCount val="1"/>
                <c:pt idx="0">
                  <c:v>白光（white）</c:v>
                </c:pt>
              </c:strCache>
            </c:strRef>
          </c:tx>
          <c:spPr>
            <a:ln w="19050" cap="rnd">
              <a:solidFill>
                <a:schemeClr val="tx1"/>
              </a:solidFill>
              <a:round/>
            </a:ln>
            <a:effectLst/>
          </c:spPr>
          <c:marker>
            <c:symbol val="none"/>
          </c:marker>
          <c:dLbls>
            <c:delete val="1"/>
          </c:dLbls>
          <c:xVal>
            <c:numRef>
              <c:f>'5050白.CSV'!$F$2:$F$652</c:f>
              <c:numCache>
                <c:formatCode>General</c:formatCode>
                <c:ptCount val="651"/>
                <c:pt idx="0">
                  <c:v>350</c:v>
                </c:pt>
                <c:pt idx="1">
                  <c:v>351</c:v>
                </c:pt>
                <c:pt idx="2">
                  <c:v>352</c:v>
                </c:pt>
                <c:pt idx="3">
                  <c:v>353</c:v>
                </c:pt>
                <c:pt idx="4">
                  <c:v>354</c:v>
                </c:pt>
                <c:pt idx="5">
                  <c:v>355</c:v>
                </c:pt>
                <c:pt idx="6">
                  <c:v>356</c:v>
                </c:pt>
                <c:pt idx="7">
                  <c:v>357</c:v>
                </c:pt>
                <c:pt idx="8">
                  <c:v>358</c:v>
                </c:pt>
                <c:pt idx="9">
                  <c:v>359</c:v>
                </c:pt>
                <c:pt idx="10">
                  <c:v>360</c:v>
                </c:pt>
                <c:pt idx="11">
                  <c:v>361</c:v>
                </c:pt>
                <c:pt idx="12">
                  <c:v>362</c:v>
                </c:pt>
                <c:pt idx="13">
                  <c:v>363</c:v>
                </c:pt>
                <c:pt idx="14">
                  <c:v>364</c:v>
                </c:pt>
                <c:pt idx="15">
                  <c:v>365</c:v>
                </c:pt>
                <c:pt idx="16">
                  <c:v>366</c:v>
                </c:pt>
                <c:pt idx="17">
                  <c:v>367</c:v>
                </c:pt>
                <c:pt idx="18">
                  <c:v>368</c:v>
                </c:pt>
                <c:pt idx="19">
                  <c:v>369</c:v>
                </c:pt>
                <c:pt idx="20">
                  <c:v>370</c:v>
                </c:pt>
                <c:pt idx="21">
                  <c:v>371</c:v>
                </c:pt>
                <c:pt idx="22">
                  <c:v>372</c:v>
                </c:pt>
                <c:pt idx="23">
                  <c:v>373</c:v>
                </c:pt>
                <c:pt idx="24">
                  <c:v>374</c:v>
                </c:pt>
                <c:pt idx="25">
                  <c:v>375</c:v>
                </c:pt>
                <c:pt idx="26">
                  <c:v>376</c:v>
                </c:pt>
                <c:pt idx="27">
                  <c:v>377</c:v>
                </c:pt>
                <c:pt idx="28">
                  <c:v>378</c:v>
                </c:pt>
                <c:pt idx="29">
                  <c:v>379</c:v>
                </c:pt>
                <c:pt idx="30">
                  <c:v>380</c:v>
                </c:pt>
                <c:pt idx="31">
                  <c:v>381</c:v>
                </c:pt>
                <c:pt idx="32">
                  <c:v>382</c:v>
                </c:pt>
                <c:pt idx="33">
                  <c:v>383</c:v>
                </c:pt>
                <c:pt idx="34">
                  <c:v>384</c:v>
                </c:pt>
                <c:pt idx="35">
                  <c:v>385</c:v>
                </c:pt>
                <c:pt idx="36">
                  <c:v>386</c:v>
                </c:pt>
                <c:pt idx="37">
                  <c:v>387</c:v>
                </c:pt>
                <c:pt idx="38">
                  <c:v>388</c:v>
                </c:pt>
                <c:pt idx="39">
                  <c:v>389</c:v>
                </c:pt>
                <c:pt idx="40">
                  <c:v>390</c:v>
                </c:pt>
                <c:pt idx="41">
                  <c:v>391</c:v>
                </c:pt>
                <c:pt idx="42">
                  <c:v>392</c:v>
                </c:pt>
                <c:pt idx="43">
                  <c:v>393</c:v>
                </c:pt>
                <c:pt idx="44">
                  <c:v>394</c:v>
                </c:pt>
                <c:pt idx="45">
                  <c:v>395</c:v>
                </c:pt>
                <c:pt idx="46">
                  <c:v>396</c:v>
                </c:pt>
                <c:pt idx="47">
                  <c:v>397</c:v>
                </c:pt>
                <c:pt idx="48">
                  <c:v>398</c:v>
                </c:pt>
                <c:pt idx="49">
                  <c:v>399</c:v>
                </c:pt>
                <c:pt idx="50">
                  <c:v>400</c:v>
                </c:pt>
                <c:pt idx="51">
                  <c:v>401</c:v>
                </c:pt>
                <c:pt idx="52">
                  <c:v>402</c:v>
                </c:pt>
                <c:pt idx="53">
                  <c:v>403</c:v>
                </c:pt>
                <c:pt idx="54">
                  <c:v>404</c:v>
                </c:pt>
                <c:pt idx="55">
                  <c:v>405</c:v>
                </c:pt>
                <c:pt idx="56">
                  <c:v>406</c:v>
                </c:pt>
                <c:pt idx="57">
                  <c:v>407</c:v>
                </c:pt>
                <c:pt idx="58">
                  <c:v>408</c:v>
                </c:pt>
                <c:pt idx="59">
                  <c:v>409</c:v>
                </c:pt>
                <c:pt idx="60">
                  <c:v>410</c:v>
                </c:pt>
                <c:pt idx="61">
                  <c:v>411</c:v>
                </c:pt>
                <c:pt idx="62">
                  <c:v>412</c:v>
                </c:pt>
                <c:pt idx="63">
                  <c:v>413</c:v>
                </c:pt>
                <c:pt idx="64">
                  <c:v>414</c:v>
                </c:pt>
                <c:pt idx="65">
                  <c:v>415</c:v>
                </c:pt>
                <c:pt idx="66">
                  <c:v>416</c:v>
                </c:pt>
                <c:pt idx="67">
                  <c:v>417</c:v>
                </c:pt>
                <c:pt idx="68">
                  <c:v>418</c:v>
                </c:pt>
                <c:pt idx="69">
                  <c:v>419</c:v>
                </c:pt>
                <c:pt idx="70">
                  <c:v>420</c:v>
                </c:pt>
                <c:pt idx="71">
                  <c:v>421</c:v>
                </c:pt>
                <c:pt idx="72">
                  <c:v>422</c:v>
                </c:pt>
                <c:pt idx="73">
                  <c:v>423</c:v>
                </c:pt>
                <c:pt idx="74">
                  <c:v>424</c:v>
                </c:pt>
                <c:pt idx="75">
                  <c:v>425</c:v>
                </c:pt>
                <c:pt idx="76">
                  <c:v>426</c:v>
                </c:pt>
                <c:pt idx="77">
                  <c:v>427</c:v>
                </c:pt>
                <c:pt idx="78">
                  <c:v>428</c:v>
                </c:pt>
                <c:pt idx="79">
                  <c:v>429</c:v>
                </c:pt>
                <c:pt idx="80">
                  <c:v>430</c:v>
                </c:pt>
                <c:pt idx="81">
                  <c:v>431</c:v>
                </c:pt>
                <c:pt idx="82">
                  <c:v>432</c:v>
                </c:pt>
                <c:pt idx="83">
                  <c:v>433</c:v>
                </c:pt>
                <c:pt idx="84">
                  <c:v>434</c:v>
                </c:pt>
                <c:pt idx="85">
                  <c:v>435</c:v>
                </c:pt>
                <c:pt idx="86">
                  <c:v>436</c:v>
                </c:pt>
                <c:pt idx="87">
                  <c:v>437</c:v>
                </c:pt>
                <c:pt idx="88">
                  <c:v>438</c:v>
                </c:pt>
                <c:pt idx="89">
                  <c:v>439</c:v>
                </c:pt>
                <c:pt idx="90">
                  <c:v>440</c:v>
                </c:pt>
                <c:pt idx="91">
                  <c:v>441</c:v>
                </c:pt>
                <c:pt idx="92">
                  <c:v>442</c:v>
                </c:pt>
                <c:pt idx="93">
                  <c:v>443</c:v>
                </c:pt>
                <c:pt idx="94">
                  <c:v>444</c:v>
                </c:pt>
                <c:pt idx="95">
                  <c:v>445</c:v>
                </c:pt>
                <c:pt idx="96">
                  <c:v>446</c:v>
                </c:pt>
                <c:pt idx="97">
                  <c:v>447</c:v>
                </c:pt>
                <c:pt idx="98">
                  <c:v>448</c:v>
                </c:pt>
                <c:pt idx="99">
                  <c:v>449</c:v>
                </c:pt>
                <c:pt idx="100">
                  <c:v>450</c:v>
                </c:pt>
                <c:pt idx="101">
                  <c:v>451</c:v>
                </c:pt>
                <c:pt idx="102">
                  <c:v>452</c:v>
                </c:pt>
                <c:pt idx="103">
                  <c:v>453</c:v>
                </c:pt>
                <c:pt idx="104">
                  <c:v>454</c:v>
                </c:pt>
                <c:pt idx="105">
                  <c:v>455</c:v>
                </c:pt>
                <c:pt idx="106">
                  <c:v>456</c:v>
                </c:pt>
                <c:pt idx="107">
                  <c:v>457</c:v>
                </c:pt>
                <c:pt idx="108">
                  <c:v>458</c:v>
                </c:pt>
                <c:pt idx="109">
                  <c:v>459</c:v>
                </c:pt>
                <c:pt idx="110">
                  <c:v>460</c:v>
                </c:pt>
                <c:pt idx="111">
                  <c:v>461</c:v>
                </c:pt>
                <c:pt idx="112">
                  <c:v>462</c:v>
                </c:pt>
                <c:pt idx="113">
                  <c:v>463</c:v>
                </c:pt>
                <c:pt idx="114">
                  <c:v>464</c:v>
                </c:pt>
                <c:pt idx="115">
                  <c:v>465</c:v>
                </c:pt>
                <c:pt idx="116">
                  <c:v>466</c:v>
                </c:pt>
                <c:pt idx="117">
                  <c:v>467</c:v>
                </c:pt>
                <c:pt idx="118">
                  <c:v>468</c:v>
                </c:pt>
                <c:pt idx="119">
                  <c:v>469</c:v>
                </c:pt>
                <c:pt idx="120">
                  <c:v>470</c:v>
                </c:pt>
                <c:pt idx="121">
                  <c:v>471</c:v>
                </c:pt>
                <c:pt idx="122">
                  <c:v>472</c:v>
                </c:pt>
                <c:pt idx="123">
                  <c:v>473</c:v>
                </c:pt>
                <c:pt idx="124">
                  <c:v>474</c:v>
                </c:pt>
                <c:pt idx="125">
                  <c:v>475</c:v>
                </c:pt>
                <c:pt idx="126">
                  <c:v>476</c:v>
                </c:pt>
                <c:pt idx="127">
                  <c:v>477</c:v>
                </c:pt>
                <c:pt idx="128">
                  <c:v>478</c:v>
                </c:pt>
                <c:pt idx="129">
                  <c:v>479</c:v>
                </c:pt>
                <c:pt idx="130">
                  <c:v>480</c:v>
                </c:pt>
                <c:pt idx="131">
                  <c:v>481</c:v>
                </c:pt>
                <c:pt idx="132">
                  <c:v>482</c:v>
                </c:pt>
                <c:pt idx="133">
                  <c:v>483</c:v>
                </c:pt>
                <c:pt idx="134">
                  <c:v>484</c:v>
                </c:pt>
                <c:pt idx="135">
                  <c:v>485</c:v>
                </c:pt>
                <c:pt idx="136">
                  <c:v>486</c:v>
                </c:pt>
                <c:pt idx="137">
                  <c:v>487</c:v>
                </c:pt>
                <c:pt idx="138">
                  <c:v>488</c:v>
                </c:pt>
                <c:pt idx="139">
                  <c:v>489</c:v>
                </c:pt>
                <c:pt idx="140">
                  <c:v>490</c:v>
                </c:pt>
                <c:pt idx="141">
                  <c:v>491</c:v>
                </c:pt>
                <c:pt idx="142">
                  <c:v>492</c:v>
                </c:pt>
                <c:pt idx="143">
                  <c:v>493</c:v>
                </c:pt>
                <c:pt idx="144">
                  <c:v>494</c:v>
                </c:pt>
                <c:pt idx="145">
                  <c:v>495</c:v>
                </c:pt>
                <c:pt idx="146">
                  <c:v>496</c:v>
                </c:pt>
                <c:pt idx="147">
                  <c:v>497</c:v>
                </c:pt>
                <c:pt idx="148">
                  <c:v>498</c:v>
                </c:pt>
                <c:pt idx="149">
                  <c:v>499</c:v>
                </c:pt>
                <c:pt idx="150">
                  <c:v>500</c:v>
                </c:pt>
                <c:pt idx="151">
                  <c:v>501</c:v>
                </c:pt>
                <c:pt idx="152">
                  <c:v>502</c:v>
                </c:pt>
                <c:pt idx="153">
                  <c:v>503</c:v>
                </c:pt>
                <c:pt idx="154">
                  <c:v>504</c:v>
                </c:pt>
                <c:pt idx="155">
                  <c:v>505</c:v>
                </c:pt>
                <c:pt idx="156">
                  <c:v>506</c:v>
                </c:pt>
                <c:pt idx="157">
                  <c:v>507</c:v>
                </c:pt>
                <c:pt idx="158">
                  <c:v>508</c:v>
                </c:pt>
                <c:pt idx="159">
                  <c:v>509</c:v>
                </c:pt>
                <c:pt idx="160">
                  <c:v>510</c:v>
                </c:pt>
                <c:pt idx="161">
                  <c:v>511</c:v>
                </c:pt>
                <c:pt idx="162">
                  <c:v>512</c:v>
                </c:pt>
                <c:pt idx="163">
                  <c:v>513</c:v>
                </c:pt>
                <c:pt idx="164">
                  <c:v>514</c:v>
                </c:pt>
                <c:pt idx="165">
                  <c:v>515</c:v>
                </c:pt>
                <c:pt idx="166">
                  <c:v>516</c:v>
                </c:pt>
                <c:pt idx="167">
                  <c:v>517</c:v>
                </c:pt>
                <c:pt idx="168">
                  <c:v>518</c:v>
                </c:pt>
                <c:pt idx="169">
                  <c:v>519</c:v>
                </c:pt>
                <c:pt idx="170">
                  <c:v>520</c:v>
                </c:pt>
                <c:pt idx="171">
                  <c:v>521</c:v>
                </c:pt>
                <c:pt idx="172">
                  <c:v>522</c:v>
                </c:pt>
                <c:pt idx="173">
                  <c:v>523</c:v>
                </c:pt>
                <c:pt idx="174">
                  <c:v>524</c:v>
                </c:pt>
                <c:pt idx="175">
                  <c:v>525</c:v>
                </c:pt>
                <c:pt idx="176">
                  <c:v>526</c:v>
                </c:pt>
                <c:pt idx="177">
                  <c:v>527</c:v>
                </c:pt>
                <c:pt idx="178">
                  <c:v>528</c:v>
                </c:pt>
                <c:pt idx="179">
                  <c:v>529</c:v>
                </c:pt>
                <c:pt idx="180">
                  <c:v>530</c:v>
                </c:pt>
                <c:pt idx="181">
                  <c:v>531</c:v>
                </c:pt>
                <c:pt idx="182">
                  <c:v>532</c:v>
                </c:pt>
                <c:pt idx="183">
                  <c:v>533</c:v>
                </c:pt>
                <c:pt idx="184">
                  <c:v>534</c:v>
                </c:pt>
                <c:pt idx="185">
                  <c:v>535</c:v>
                </c:pt>
                <c:pt idx="186">
                  <c:v>536</c:v>
                </c:pt>
                <c:pt idx="187">
                  <c:v>537</c:v>
                </c:pt>
                <c:pt idx="188">
                  <c:v>538</c:v>
                </c:pt>
                <c:pt idx="189">
                  <c:v>539</c:v>
                </c:pt>
                <c:pt idx="190">
                  <c:v>540</c:v>
                </c:pt>
                <c:pt idx="191">
                  <c:v>541</c:v>
                </c:pt>
                <c:pt idx="192">
                  <c:v>542</c:v>
                </c:pt>
                <c:pt idx="193">
                  <c:v>543</c:v>
                </c:pt>
                <c:pt idx="194">
                  <c:v>544</c:v>
                </c:pt>
                <c:pt idx="195">
                  <c:v>545</c:v>
                </c:pt>
                <c:pt idx="196">
                  <c:v>546</c:v>
                </c:pt>
                <c:pt idx="197">
                  <c:v>547</c:v>
                </c:pt>
                <c:pt idx="198">
                  <c:v>548</c:v>
                </c:pt>
                <c:pt idx="199">
                  <c:v>549</c:v>
                </c:pt>
                <c:pt idx="200">
                  <c:v>550</c:v>
                </c:pt>
                <c:pt idx="201">
                  <c:v>551</c:v>
                </c:pt>
                <c:pt idx="202">
                  <c:v>552</c:v>
                </c:pt>
                <c:pt idx="203">
                  <c:v>553</c:v>
                </c:pt>
                <c:pt idx="204">
                  <c:v>554</c:v>
                </c:pt>
                <c:pt idx="205">
                  <c:v>555</c:v>
                </c:pt>
                <c:pt idx="206">
                  <c:v>556</c:v>
                </c:pt>
                <c:pt idx="207">
                  <c:v>557</c:v>
                </c:pt>
                <c:pt idx="208">
                  <c:v>558</c:v>
                </c:pt>
                <c:pt idx="209">
                  <c:v>559</c:v>
                </c:pt>
                <c:pt idx="210">
                  <c:v>560</c:v>
                </c:pt>
                <c:pt idx="211">
                  <c:v>561</c:v>
                </c:pt>
                <c:pt idx="212">
                  <c:v>562</c:v>
                </c:pt>
                <c:pt idx="213">
                  <c:v>563</c:v>
                </c:pt>
                <c:pt idx="214">
                  <c:v>564</c:v>
                </c:pt>
                <c:pt idx="215">
                  <c:v>565</c:v>
                </c:pt>
                <c:pt idx="216">
                  <c:v>566</c:v>
                </c:pt>
                <c:pt idx="217">
                  <c:v>567</c:v>
                </c:pt>
                <c:pt idx="218">
                  <c:v>568</c:v>
                </c:pt>
                <c:pt idx="219">
                  <c:v>569</c:v>
                </c:pt>
                <c:pt idx="220">
                  <c:v>570</c:v>
                </c:pt>
                <c:pt idx="221">
                  <c:v>571</c:v>
                </c:pt>
                <c:pt idx="222">
                  <c:v>572</c:v>
                </c:pt>
                <c:pt idx="223">
                  <c:v>573</c:v>
                </c:pt>
                <c:pt idx="224">
                  <c:v>574</c:v>
                </c:pt>
                <c:pt idx="225">
                  <c:v>575</c:v>
                </c:pt>
                <c:pt idx="226">
                  <c:v>576</c:v>
                </c:pt>
                <c:pt idx="227">
                  <c:v>577</c:v>
                </c:pt>
                <c:pt idx="228">
                  <c:v>578</c:v>
                </c:pt>
                <c:pt idx="229">
                  <c:v>579</c:v>
                </c:pt>
                <c:pt idx="230">
                  <c:v>580</c:v>
                </c:pt>
                <c:pt idx="231">
                  <c:v>581</c:v>
                </c:pt>
                <c:pt idx="232">
                  <c:v>582</c:v>
                </c:pt>
                <c:pt idx="233">
                  <c:v>583</c:v>
                </c:pt>
                <c:pt idx="234">
                  <c:v>584</c:v>
                </c:pt>
                <c:pt idx="235">
                  <c:v>585</c:v>
                </c:pt>
                <c:pt idx="236">
                  <c:v>586</c:v>
                </c:pt>
                <c:pt idx="237">
                  <c:v>587</c:v>
                </c:pt>
                <c:pt idx="238">
                  <c:v>588</c:v>
                </c:pt>
                <c:pt idx="239">
                  <c:v>589</c:v>
                </c:pt>
                <c:pt idx="240">
                  <c:v>590</c:v>
                </c:pt>
                <c:pt idx="241">
                  <c:v>591</c:v>
                </c:pt>
                <c:pt idx="242">
                  <c:v>592</c:v>
                </c:pt>
                <c:pt idx="243">
                  <c:v>593</c:v>
                </c:pt>
                <c:pt idx="244">
                  <c:v>594</c:v>
                </c:pt>
                <c:pt idx="245">
                  <c:v>595</c:v>
                </c:pt>
                <c:pt idx="246">
                  <c:v>596</c:v>
                </c:pt>
                <c:pt idx="247">
                  <c:v>597</c:v>
                </c:pt>
                <c:pt idx="248">
                  <c:v>598</c:v>
                </c:pt>
                <c:pt idx="249">
                  <c:v>599</c:v>
                </c:pt>
                <c:pt idx="250">
                  <c:v>600</c:v>
                </c:pt>
                <c:pt idx="251">
                  <c:v>601</c:v>
                </c:pt>
                <c:pt idx="252">
                  <c:v>602</c:v>
                </c:pt>
                <c:pt idx="253">
                  <c:v>603</c:v>
                </c:pt>
                <c:pt idx="254">
                  <c:v>604</c:v>
                </c:pt>
                <c:pt idx="255">
                  <c:v>605</c:v>
                </c:pt>
                <c:pt idx="256">
                  <c:v>606</c:v>
                </c:pt>
                <c:pt idx="257">
                  <c:v>607</c:v>
                </c:pt>
                <c:pt idx="258">
                  <c:v>608</c:v>
                </c:pt>
                <c:pt idx="259">
                  <c:v>609</c:v>
                </c:pt>
                <c:pt idx="260">
                  <c:v>610</c:v>
                </c:pt>
                <c:pt idx="261">
                  <c:v>611</c:v>
                </c:pt>
                <c:pt idx="262">
                  <c:v>612</c:v>
                </c:pt>
                <c:pt idx="263">
                  <c:v>613</c:v>
                </c:pt>
                <c:pt idx="264">
                  <c:v>614</c:v>
                </c:pt>
                <c:pt idx="265">
                  <c:v>615</c:v>
                </c:pt>
                <c:pt idx="266">
                  <c:v>616</c:v>
                </c:pt>
                <c:pt idx="267">
                  <c:v>617</c:v>
                </c:pt>
                <c:pt idx="268">
                  <c:v>618</c:v>
                </c:pt>
                <c:pt idx="269">
                  <c:v>619</c:v>
                </c:pt>
                <c:pt idx="270">
                  <c:v>620</c:v>
                </c:pt>
                <c:pt idx="271">
                  <c:v>621</c:v>
                </c:pt>
                <c:pt idx="272">
                  <c:v>622</c:v>
                </c:pt>
                <c:pt idx="273">
                  <c:v>623</c:v>
                </c:pt>
                <c:pt idx="274">
                  <c:v>624</c:v>
                </c:pt>
                <c:pt idx="275">
                  <c:v>625</c:v>
                </c:pt>
                <c:pt idx="276">
                  <c:v>626</c:v>
                </c:pt>
                <c:pt idx="277">
                  <c:v>627</c:v>
                </c:pt>
                <c:pt idx="278">
                  <c:v>628</c:v>
                </c:pt>
                <c:pt idx="279">
                  <c:v>629</c:v>
                </c:pt>
                <c:pt idx="280">
                  <c:v>630</c:v>
                </c:pt>
                <c:pt idx="281">
                  <c:v>631</c:v>
                </c:pt>
                <c:pt idx="282">
                  <c:v>632</c:v>
                </c:pt>
                <c:pt idx="283">
                  <c:v>633</c:v>
                </c:pt>
                <c:pt idx="284">
                  <c:v>634</c:v>
                </c:pt>
                <c:pt idx="285">
                  <c:v>635</c:v>
                </c:pt>
                <c:pt idx="286">
                  <c:v>636</c:v>
                </c:pt>
                <c:pt idx="287">
                  <c:v>637</c:v>
                </c:pt>
                <c:pt idx="288">
                  <c:v>638</c:v>
                </c:pt>
                <c:pt idx="289">
                  <c:v>639</c:v>
                </c:pt>
                <c:pt idx="290">
                  <c:v>640</c:v>
                </c:pt>
                <c:pt idx="291">
                  <c:v>641</c:v>
                </c:pt>
                <c:pt idx="292">
                  <c:v>642</c:v>
                </c:pt>
                <c:pt idx="293">
                  <c:v>643</c:v>
                </c:pt>
                <c:pt idx="294">
                  <c:v>644</c:v>
                </c:pt>
                <c:pt idx="295">
                  <c:v>645</c:v>
                </c:pt>
                <c:pt idx="296">
                  <c:v>646</c:v>
                </c:pt>
                <c:pt idx="297">
                  <c:v>647</c:v>
                </c:pt>
                <c:pt idx="298">
                  <c:v>648</c:v>
                </c:pt>
                <c:pt idx="299">
                  <c:v>649</c:v>
                </c:pt>
                <c:pt idx="300">
                  <c:v>650</c:v>
                </c:pt>
                <c:pt idx="301">
                  <c:v>651</c:v>
                </c:pt>
                <c:pt idx="302">
                  <c:v>652</c:v>
                </c:pt>
                <c:pt idx="303">
                  <c:v>653</c:v>
                </c:pt>
                <c:pt idx="304">
                  <c:v>654</c:v>
                </c:pt>
                <c:pt idx="305">
                  <c:v>655</c:v>
                </c:pt>
                <c:pt idx="306">
                  <c:v>656</c:v>
                </c:pt>
                <c:pt idx="307">
                  <c:v>657</c:v>
                </c:pt>
                <c:pt idx="308">
                  <c:v>658</c:v>
                </c:pt>
                <c:pt idx="309">
                  <c:v>659</c:v>
                </c:pt>
                <c:pt idx="310">
                  <c:v>660</c:v>
                </c:pt>
                <c:pt idx="311">
                  <c:v>661</c:v>
                </c:pt>
                <c:pt idx="312">
                  <c:v>662</c:v>
                </c:pt>
                <c:pt idx="313">
                  <c:v>663</c:v>
                </c:pt>
                <c:pt idx="314">
                  <c:v>664</c:v>
                </c:pt>
                <c:pt idx="315">
                  <c:v>665</c:v>
                </c:pt>
                <c:pt idx="316">
                  <c:v>666</c:v>
                </c:pt>
                <c:pt idx="317">
                  <c:v>667</c:v>
                </c:pt>
                <c:pt idx="318">
                  <c:v>668</c:v>
                </c:pt>
                <c:pt idx="319">
                  <c:v>669</c:v>
                </c:pt>
                <c:pt idx="320">
                  <c:v>670</c:v>
                </c:pt>
                <c:pt idx="321">
                  <c:v>671</c:v>
                </c:pt>
                <c:pt idx="322">
                  <c:v>672</c:v>
                </c:pt>
                <c:pt idx="323">
                  <c:v>673</c:v>
                </c:pt>
                <c:pt idx="324">
                  <c:v>674</c:v>
                </c:pt>
                <c:pt idx="325">
                  <c:v>675</c:v>
                </c:pt>
                <c:pt idx="326">
                  <c:v>676</c:v>
                </c:pt>
                <c:pt idx="327">
                  <c:v>677</c:v>
                </c:pt>
                <c:pt idx="328">
                  <c:v>678</c:v>
                </c:pt>
                <c:pt idx="329">
                  <c:v>679</c:v>
                </c:pt>
                <c:pt idx="330">
                  <c:v>680</c:v>
                </c:pt>
                <c:pt idx="331">
                  <c:v>681</c:v>
                </c:pt>
                <c:pt idx="332">
                  <c:v>682</c:v>
                </c:pt>
                <c:pt idx="333">
                  <c:v>683</c:v>
                </c:pt>
                <c:pt idx="334">
                  <c:v>684</c:v>
                </c:pt>
                <c:pt idx="335">
                  <c:v>685</c:v>
                </c:pt>
                <c:pt idx="336">
                  <c:v>686</c:v>
                </c:pt>
                <c:pt idx="337">
                  <c:v>687</c:v>
                </c:pt>
                <c:pt idx="338">
                  <c:v>688</c:v>
                </c:pt>
                <c:pt idx="339">
                  <c:v>689</c:v>
                </c:pt>
                <c:pt idx="340">
                  <c:v>690</c:v>
                </c:pt>
                <c:pt idx="341">
                  <c:v>691</c:v>
                </c:pt>
                <c:pt idx="342">
                  <c:v>692</c:v>
                </c:pt>
                <c:pt idx="343">
                  <c:v>693</c:v>
                </c:pt>
                <c:pt idx="344">
                  <c:v>694</c:v>
                </c:pt>
                <c:pt idx="345">
                  <c:v>695</c:v>
                </c:pt>
                <c:pt idx="346">
                  <c:v>696</c:v>
                </c:pt>
                <c:pt idx="347">
                  <c:v>697</c:v>
                </c:pt>
                <c:pt idx="348">
                  <c:v>698</c:v>
                </c:pt>
                <c:pt idx="349">
                  <c:v>699</c:v>
                </c:pt>
                <c:pt idx="350">
                  <c:v>700</c:v>
                </c:pt>
                <c:pt idx="351">
                  <c:v>701</c:v>
                </c:pt>
                <c:pt idx="352">
                  <c:v>702</c:v>
                </c:pt>
                <c:pt idx="353">
                  <c:v>703</c:v>
                </c:pt>
                <c:pt idx="354">
                  <c:v>704</c:v>
                </c:pt>
                <c:pt idx="355">
                  <c:v>705</c:v>
                </c:pt>
                <c:pt idx="356">
                  <c:v>706</c:v>
                </c:pt>
                <c:pt idx="357">
                  <c:v>707</c:v>
                </c:pt>
                <c:pt idx="358">
                  <c:v>708</c:v>
                </c:pt>
                <c:pt idx="359">
                  <c:v>709</c:v>
                </c:pt>
                <c:pt idx="360">
                  <c:v>710</c:v>
                </c:pt>
                <c:pt idx="361">
                  <c:v>711</c:v>
                </c:pt>
                <c:pt idx="362">
                  <c:v>712</c:v>
                </c:pt>
                <c:pt idx="363">
                  <c:v>713</c:v>
                </c:pt>
                <c:pt idx="364">
                  <c:v>714</c:v>
                </c:pt>
                <c:pt idx="365">
                  <c:v>715</c:v>
                </c:pt>
                <c:pt idx="366">
                  <c:v>716</c:v>
                </c:pt>
                <c:pt idx="367">
                  <c:v>717</c:v>
                </c:pt>
                <c:pt idx="368">
                  <c:v>718</c:v>
                </c:pt>
                <c:pt idx="369">
                  <c:v>719</c:v>
                </c:pt>
                <c:pt idx="370">
                  <c:v>720</c:v>
                </c:pt>
                <c:pt idx="371">
                  <c:v>721</c:v>
                </c:pt>
                <c:pt idx="372">
                  <c:v>722</c:v>
                </c:pt>
                <c:pt idx="373">
                  <c:v>723</c:v>
                </c:pt>
                <c:pt idx="374">
                  <c:v>724</c:v>
                </c:pt>
                <c:pt idx="375">
                  <c:v>725</c:v>
                </c:pt>
                <c:pt idx="376">
                  <c:v>726</c:v>
                </c:pt>
                <c:pt idx="377">
                  <c:v>727</c:v>
                </c:pt>
                <c:pt idx="378">
                  <c:v>728</c:v>
                </c:pt>
                <c:pt idx="379">
                  <c:v>729</c:v>
                </c:pt>
                <c:pt idx="380">
                  <c:v>730</c:v>
                </c:pt>
                <c:pt idx="381">
                  <c:v>731</c:v>
                </c:pt>
                <c:pt idx="382">
                  <c:v>732</c:v>
                </c:pt>
                <c:pt idx="383">
                  <c:v>733</c:v>
                </c:pt>
                <c:pt idx="384">
                  <c:v>734</c:v>
                </c:pt>
                <c:pt idx="385">
                  <c:v>735</c:v>
                </c:pt>
                <c:pt idx="386">
                  <c:v>736</c:v>
                </c:pt>
                <c:pt idx="387">
                  <c:v>737</c:v>
                </c:pt>
                <c:pt idx="388">
                  <c:v>738</c:v>
                </c:pt>
                <c:pt idx="389">
                  <c:v>739</c:v>
                </c:pt>
                <c:pt idx="390">
                  <c:v>740</c:v>
                </c:pt>
                <c:pt idx="391">
                  <c:v>741</c:v>
                </c:pt>
                <c:pt idx="392">
                  <c:v>742</c:v>
                </c:pt>
                <c:pt idx="393">
                  <c:v>743</c:v>
                </c:pt>
                <c:pt idx="394">
                  <c:v>744</c:v>
                </c:pt>
                <c:pt idx="395">
                  <c:v>745</c:v>
                </c:pt>
                <c:pt idx="396">
                  <c:v>746</c:v>
                </c:pt>
                <c:pt idx="397">
                  <c:v>747</c:v>
                </c:pt>
                <c:pt idx="398">
                  <c:v>748</c:v>
                </c:pt>
                <c:pt idx="399">
                  <c:v>749</c:v>
                </c:pt>
                <c:pt idx="400">
                  <c:v>750</c:v>
                </c:pt>
                <c:pt idx="401">
                  <c:v>751</c:v>
                </c:pt>
                <c:pt idx="402">
                  <c:v>752</c:v>
                </c:pt>
                <c:pt idx="403">
                  <c:v>753</c:v>
                </c:pt>
                <c:pt idx="404">
                  <c:v>754</c:v>
                </c:pt>
                <c:pt idx="405">
                  <c:v>755</c:v>
                </c:pt>
                <c:pt idx="406">
                  <c:v>756</c:v>
                </c:pt>
                <c:pt idx="407">
                  <c:v>757</c:v>
                </c:pt>
                <c:pt idx="408">
                  <c:v>758</c:v>
                </c:pt>
                <c:pt idx="409">
                  <c:v>759</c:v>
                </c:pt>
                <c:pt idx="410">
                  <c:v>760</c:v>
                </c:pt>
                <c:pt idx="411">
                  <c:v>761</c:v>
                </c:pt>
                <c:pt idx="412">
                  <c:v>762</c:v>
                </c:pt>
                <c:pt idx="413">
                  <c:v>763</c:v>
                </c:pt>
                <c:pt idx="414">
                  <c:v>764</c:v>
                </c:pt>
                <c:pt idx="415">
                  <c:v>765</c:v>
                </c:pt>
                <c:pt idx="416">
                  <c:v>766</c:v>
                </c:pt>
                <c:pt idx="417">
                  <c:v>767</c:v>
                </c:pt>
                <c:pt idx="418">
                  <c:v>768</c:v>
                </c:pt>
                <c:pt idx="419">
                  <c:v>769</c:v>
                </c:pt>
                <c:pt idx="420">
                  <c:v>770</c:v>
                </c:pt>
                <c:pt idx="421">
                  <c:v>771</c:v>
                </c:pt>
                <c:pt idx="422">
                  <c:v>772</c:v>
                </c:pt>
                <c:pt idx="423">
                  <c:v>773</c:v>
                </c:pt>
                <c:pt idx="424">
                  <c:v>774</c:v>
                </c:pt>
                <c:pt idx="425">
                  <c:v>775</c:v>
                </c:pt>
                <c:pt idx="426">
                  <c:v>776</c:v>
                </c:pt>
                <c:pt idx="427">
                  <c:v>777</c:v>
                </c:pt>
                <c:pt idx="428">
                  <c:v>778</c:v>
                </c:pt>
                <c:pt idx="429">
                  <c:v>779</c:v>
                </c:pt>
                <c:pt idx="430">
                  <c:v>780</c:v>
                </c:pt>
                <c:pt idx="431">
                  <c:v>781</c:v>
                </c:pt>
                <c:pt idx="432">
                  <c:v>782</c:v>
                </c:pt>
                <c:pt idx="433">
                  <c:v>783</c:v>
                </c:pt>
                <c:pt idx="434">
                  <c:v>784</c:v>
                </c:pt>
                <c:pt idx="435">
                  <c:v>785</c:v>
                </c:pt>
                <c:pt idx="436">
                  <c:v>786</c:v>
                </c:pt>
                <c:pt idx="437">
                  <c:v>787</c:v>
                </c:pt>
                <c:pt idx="438">
                  <c:v>788</c:v>
                </c:pt>
                <c:pt idx="439">
                  <c:v>789</c:v>
                </c:pt>
                <c:pt idx="440">
                  <c:v>790</c:v>
                </c:pt>
                <c:pt idx="441">
                  <c:v>791</c:v>
                </c:pt>
                <c:pt idx="442">
                  <c:v>792</c:v>
                </c:pt>
                <c:pt idx="443">
                  <c:v>793</c:v>
                </c:pt>
                <c:pt idx="444">
                  <c:v>794</c:v>
                </c:pt>
                <c:pt idx="445">
                  <c:v>795</c:v>
                </c:pt>
                <c:pt idx="446">
                  <c:v>796</c:v>
                </c:pt>
                <c:pt idx="447">
                  <c:v>797</c:v>
                </c:pt>
                <c:pt idx="448">
                  <c:v>798</c:v>
                </c:pt>
                <c:pt idx="449">
                  <c:v>799</c:v>
                </c:pt>
                <c:pt idx="450">
                  <c:v>800</c:v>
                </c:pt>
                <c:pt idx="451">
                  <c:v>801</c:v>
                </c:pt>
                <c:pt idx="452">
                  <c:v>802</c:v>
                </c:pt>
                <c:pt idx="453">
                  <c:v>803</c:v>
                </c:pt>
                <c:pt idx="454">
                  <c:v>804</c:v>
                </c:pt>
                <c:pt idx="455">
                  <c:v>805</c:v>
                </c:pt>
                <c:pt idx="456">
                  <c:v>806</c:v>
                </c:pt>
                <c:pt idx="457">
                  <c:v>807</c:v>
                </c:pt>
                <c:pt idx="458">
                  <c:v>808</c:v>
                </c:pt>
                <c:pt idx="459">
                  <c:v>809</c:v>
                </c:pt>
                <c:pt idx="460">
                  <c:v>810</c:v>
                </c:pt>
                <c:pt idx="461">
                  <c:v>811</c:v>
                </c:pt>
                <c:pt idx="462">
                  <c:v>812</c:v>
                </c:pt>
                <c:pt idx="463">
                  <c:v>813</c:v>
                </c:pt>
                <c:pt idx="464">
                  <c:v>814</c:v>
                </c:pt>
                <c:pt idx="465">
                  <c:v>815</c:v>
                </c:pt>
                <c:pt idx="466">
                  <c:v>816</c:v>
                </c:pt>
                <c:pt idx="467">
                  <c:v>817</c:v>
                </c:pt>
                <c:pt idx="468">
                  <c:v>818</c:v>
                </c:pt>
                <c:pt idx="469">
                  <c:v>819</c:v>
                </c:pt>
                <c:pt idx="470">
                  <c:v>820</c:v>
                </c:pt>
                <c:pt idx="471">
                  <c:v>821</c:v>
                </c:pt>
                <c:pt idx="472">
                  <c:v>822</c:v>
                </c:pt>
                <c:pt idx="473">
                  <c:v>823</c:v>
                </c:pt>
                <c:pt idx="474">
                  <c:v>824</c:v>
                </c:pt>
                <c:pt idx="475">
                  <c:v>825</c:v>
                </c:pt>
                <c:pt idx="476">
                  <c:v>826</c:v>
                </c:pt>
                <c:pt idx="477">
                  <c:v>827</c:v>
                </c:pt>
                <c:pt idx="478">
                  <c:v>828</c:v>
                </c:pt>
                <c:pt idx="479">
                  <c:v>829</c:v>
                </c:pt>
                <c:pt idx="480">
                  <c:v>830</c:v>
                </c:pt>
                <c:pt idx="481">
                  <c:v>831</c:v>
                </c:pt>
                <c:pt idx="482">
                  <c:v>832</c:v>
                </c:pt>
                <c:pt idx="483">
                  <c:v>833</c:v>
                </c:pt>
                <c:pt idx="484">
                  <c:v>834</c:v>
                </c:pt>
                <c:pt idx="485">
                  <c:v>835</c:v>
                </c:pt>
                <c:pt idx="486">
                  <c:v>836</c:v>
                </c:pt>
                <c:pt idx="487">
                  <c:v>837</c:v>
                </c:pt>
                <c:pt idx="488">
                  <c:v>838</c:v>
                </c:pt>
                <c:pt idx="489">
                  <c:v>839</c:v>
                </c:pt>
                <c:pt idx="490">
                  <c:v>840</c:v>
                </c:pt>
                <c:pt idx="491">
                  <c:v>841</c:v>
                </c:pt>
                <c:pt idx="492">
                  <c:v>842</c:v>
                </c:pt>
                <c:pt idx="493">
                  <c:v>843</c:v>
                </c:pt>
                <c:pt idx="494">
                  <c:v>844</c:v>
                </c:pt>
                <c:pt idx="495">
                  <c:v>845</c:v>
                </c:pt>
                <c:pt idx="496">
                  <c:v>846</c:v>
                </c:pt>
                <c:pt idx="497">
                  <c:v>847</c:v>
                </c:pt>
                <c:pt idx="498">
                  <c:v>848</c:v>
                </c:pt>
                <c:pt idx="499">
                  <c:v>849</c:v>
                </c:pt>
                <c:pt idx="500">
                  <c:v>850</c:v>
                </c:pt>
                <c:pt idx="501">
                  <c:v>851</c:v>
                </c:pt>
                <c:pt idx="502">
                  <c:v>852</c:v>
                </c:pt>
                <c:pt idx="503">
                  <c:v>853</c:v>
                </c:pt>
                <c:pt idx="504">
                  <c:v>854</c:v>
                </c:pt>
                <c:pt idx="505">
                  <c:v>855</c:v>
                </c:pt>
                <c:pt idx="506">
                  <c:v>856</c:v>
                </c:pt>
                <c:pt idx="507">
                  <c:v>857</c:v>
                </c:pt>
                <c:pt idx="508">
                  <c:v>858</c:v>
                </c:pt>
                <c:pt idx="509">
                  <c:v>859</c:v>
                </c:pt>
                <c:pt idx="510">
                  <c:v>860</c:v>
                </c:pt>
                <c:pt idx="511">
                  <c:v>861</c:v>
                </c:pt>
                <c:pt idx="512">
                  <c:v>862</c:v>
                </c:pt>
                <c:pt idx="513">
                  <c:v>863</c:v>
                </c:pt>
                <c:pt idx="514">
                  <c:v>864</c:v>
                </c:pt>
                <c:pt idx="515">
                  <c:v>865</c:v>
                </c:pt>
                <c:pt idx="516">
                  <c:v>866</c:v>
                </c:pt>
                <c:pt idx="517">
                  <c:v>867</c:v>
                </c:pt>
                <c:pt idx="518">
                  <c:v>868</c:v>
                </c:pt>
                <c:pt idx="519">
                  <c:v>869</c:v>
                </c:pt>
                <c:pt idx="520">
                  <c:v>870</c:v>
                </c:pt>
                <c:pt idx="521">
                  <c:v>871</c:v>
                </c:pt>
                <c:pt idx="522">
                  <c:v>872</c:v>
                </c:pt>
                <c:pt idx="523">
                  <c:v>873</c:v>
                </c:pt>
                <c:pt idx="524">
                  <c:v>874</c:v>
                </c:pt>
                <c:pt idx="525">
                  <c:v>875</c:v>
                </c:pt>
                <c:pt idx="526">
                  <c:v>876</c:v>
                </c:pt>
                <c:pt idx="527">
                  <c:v>877</c:v>
                </c:pt>
                <c:pt idx="528">
                  <c:v>878</c:v>
                </c:pt>
                <c:pt idx="529">
                  <c:v>879</c:v>
                </c:pt>
                <c:pt idx="530">
                  <c:v>880</c:v>
                </c:pt>
                <c:pt idx="531">
                  <c:v>881</c:v>
                </c:pt>
                <c:pt idx="532">
                  <c:v>882</c:v>
                </c:pt>
                <c:pt idx="533">
                  <c:v>883</c:v>
                </c:pt>
                <c:pt idx="534">
                  <c:v>884</c:v>
                </c:pt>
                <c:pt idx="535">
                  <c:v>885</c:v>
                </c:pt>
                <c:pt idx="536">
                  <c:v>886</c:v>
                </c:pt>
                <c:pt idx="537">
                  <c:v>887</c:v>
                </c:pt>
                <c:pt idx="538">
                  <c:v>888</c:v>
                </c:pt>
                <c:pt idx="539">
                  <c:v>889</c:v>
                </c:pt>
                <c:pt idx="540">
                  <c:v>890</c:v>
                </c:pt>
                <c:pt idx="541">
                  <c:v>891</c:v>
                </c:pt>
                <c:pt idx="542">
                  <c:v>892</c:v>
                </c:pt>
                <c:pt idx="543">
                  <c:v>893</c:v>
                </c:pt>
                <c:pt idx="544">
                  <c:v>894</c:v>
                </c:pt>
                <c:pt idx="545">
                  <c:v>895</c:v>
                </c:pt>
                <c:pt idx="546">
                  <c:v>896</c:v>
                </c:pt>
                <c:pt idx="547">
                  <c:v>897</c:v>
                </c:pt>
                <c:pt idx="548">
                  <c:v>898</c:v>
                </c:pt>
                <c:pt idx="549">
                  <c:v>899</c:v>
                </c:pt>
                <c:pt idx="550">
                  <c:v>900</c:v>
                </c:pt>
                <c:pt idx="551">
                  <c:v>901</c:v>
                </c:pt>
                <c:pt idx="552">
                  <c:v>902</c:v>
                </c:pt>
                <c:pt idx="553">
                  <c:v>903</c:v>
                </c:pt>
                <c:pt idx="554">
                  <c:v>904</c:v>
                </c:pt>
                <c:pt idx="555">
                  <c:v>905</c:v>
                </c:pt>
                <c:pt idx="556">
                  <c:v>906</c:v>
                </c:pt>
                <c:pt idx="557">
                  <c:v>907</c:v>
                </c:pt>
                <c:pt idx="558">
                  <c:v>908</c:v>
                </c:pt>
                <c:pt idx="559">
                  <c:v>909</c:v>
                </c:pt>
                <c:pt idx="560">
                  <c:v>910</c:v>
                </c:pt>
                <c:pt idx="561">
                  <c:v>911</c:v>
                </c:pt>
                <c:pt idx="562">
                  <c:v>912</c:v>
                </c:pt>
                <c:pt idx="563">
                  <c:v>913</c:v>
                </c:pt>
                <c:pt idx="564">
                  <c:v>914</c:v>
                </c:pt>
                <c:pt idx="565">
                  <c:v>915</c:v>
                </c:pt>
                <c:pt idx="566">
                  <c:v>916</c:v>
                </c:pt>
                <c:pt idx="567">
                  <c:v>917</c:v>
                </c:pt>
                <c:pt idx="568">
                  <c:v>918</c:v>
                </c:pt>
                <c:pt idx="569">
                  <c:v>919</c:v>
                </c:pt>
                <c:pt idx="570">
                  <c:v>920</c:v>
                </c:pt>
                <c:pt idx="571">
                  <c:v>921</c:v>
                </c:pt>
                <c:pt idx="572">
                  <c:v>922</c:v>
                </c:pt>
                <c:pt idx="573">
                  <c:v>923</c:v>
                </c:pt>
                <c:pt idx="574">
                  <c:v>924</c:v>
                </c:pt>
                <c:pt idx="575">
                  <c:v>925</c:v>
                </c:pt>
                <c:pt idx="576">
                  <c:v>926</c:v>
                </c:pt>
                <c:pt idx="577">
                  <c:v>927</c:v>
                </c:pt>
                <c:pt idx="578">
                  <c:v>928</c:v>
                </c:pt>
                <c:pt idx="579">
                  <c:v>929</c:v>
                </c:pt>
                <c:pt idx="580">
                  <c:v>930</c:v>
                </c:pt>
                <c:pt idx="581">
                  <c:v>931</c:v>
                </c:pt>
                <c:pt idx="582">
                  <c:v>932</c:v>
                </c:pt>
                <c:pt idx="583">
                  <c:v>933</c:v>
                </c:pt>
                <c:pt idx="584">
                  <c:v>934</c:v>
                </c:pt>
                <c:pt idx="585">
                  <c:v>935</c:v>
                </c:pt>
                <c:pt idx="586">
                  <c:v>936</c:v>
                </c:pt>
                <c:pt idx="587">
                  <c:v>937</c:v>
                </c:pt>
                <c:pt idx="588">
                  <c:v>938</c:v>
                </c:pt>
                <c:pt idx="589">
                  <c:v>939</c:v>
                </c:pt>
                <c:pt idx="590">
                  <c:v>940</c:v>
                </c:pt>
                <c:pt idx="591">
                  <c:v>941</c:v>
                </c:pt>
                <c:pt idx="592">
                  <c:v>942</c:v>
                </c:pt>
                <c:pt idx="593">
                  <c:v>943</c:v>
                </c:pt>
                <c:pt idx="594">
                  <c:v>944</c:v>
                </c:pt>
                <c:pt idx="595">
                  <c:v>945</c:v>
                </c:pt>
                <c:pt idx="596">
                  <c:v>946</c:v>
                </c:pt>
                <c:pt idx="597">
                  <c:v>947</c:v>
                </c:pt>
                <c:pt idx="598">
                  <c:v>948</c:v>
                </c:pt>
                <c:pt idx="599">
                  <c:v>949</c:v>
                </c:pt>
                <c:pt idx="600">
                  <c:v>950</c:v>
                </c:pt>
                <c:pt idx="601">
                  <c:v>951</c:v>
                </c:pt>
                <c:pt idx="602">
                  <c:v>952</c:v>
                </c:pt>
                <c:pt idx="603">
                  <c:v>953</c:v>
                </c:pt>
                <c:pt idx="604">
                  <c:v>954</c:v>
                </c:pt>
                <c:pt idx="605">
                  <c:v>955</c:v>
                </c:pt>
                <c:pt idx="606">
                  <c:v>956</c:v>
                </c:pt>
                <c:pt idx="607">
                  <c:v>957</c:v>
                </c:pt>
                <c:pt idx="608">
                  <c:v>958</c:v>
                </c:pt>
                <c:pt idx="609">
                  <c:v>959</c:v>
                </c:pt>
                <c:pt idx="610">
                  <c:v>960</c:v>
                </c:pt>
                <c:pt idx="611">
                  <c:v>961</c:v>
                </c:pt>
                <c:pt idx="612">
                  <c:v>962</c:v>
                </c:pt>
                <c:pt idx="613">
                  <c:v>963</c:v>
                </c:pt>
                <c:pt idx="614">
                  <c:v>964</c:v>
                </c:pt>
                <c:pt idx="615">
                  <c:v>965</c:v>
                </c:pt>
                <c:pt idx="616">
                  <c:v>966</c:v>
                </c:pt>
                <c:pt idx="617">
                  <c:v>967</c:v>
                </c:pt>
                <c:pt idx="618">
                  <c:v>968</c:v>
                </c:pt>
                <c:pt idx="619">
                  <c:v>969</c:v>
                </c:pt>
                <c:pt idx="620">
                  <c:v>970</c:v>
                </c:pt>
                <c:pt idx="621">
                  <c:v>971</c:v>
                </c:pt>
                <c:pt idx="622">
                  <c:v>972</c:v>
                </c:pt>
                <c:pt idx="623">
                  <c:v>973</c:v>
                </c:pt>
                <c:pt idx="624">
                  <c:v>974</c:v>
                </c:pt>
                <c:pt idx="625">
                  <c:v>975</c:v>
                </c:pt>
                <c:pt idx="626">
                  <c:v>976</c:v>
                </c:pt>
                <c:pt idx="627">
                  <c:v>977</c:v>
                </c:pt>
                <c:pt idx="628">
                  <c:v>978</c:v>
                </c:pt>
                <c:pt idx="629">
                  <c:v>979</c:v>
                </c:pt>
                <c:pt idx="630">
                  <c:v>980</c:v>
                </c:pt>
                <c:pt idx="631">
                  <c:v>981</c:v>
                </c:pt>
                <c:pt idx="632">
                  <c:v>982</c:v>
                </c:pt>
                <c:pt idx="633">
                  <c:v>983</c:v>
                </c:pt>
                <c:pt idx="634">
                  <c:v>984</c:v>
                </c:pt>
                <c:pt idx="635">
                  <c:v>985</c:v>
                </c:pt>
                <c:pt idx="636">
                  <c:v>986</c:v>
                </c:pt>
                <c:pt idx="637">
                  <c:v>987</c:v>
                </c:pt>
                <c:pt idx="638">
                  <c:v>988</c:v>
                </c:pt>
                <c:pt idx="639">
                  <c:v>989</c:v>
                </c:pt>
                <c:pt idx="640">
                  <c:v>990</c:v>
                </c:pt>
                <c:pt idx="641">
                  <c:v>991</c:v>
                </c:pt>
                <c:pt idx="642">
                  <c:v>992</c:v>
                </c:pt>
                <c:pt idx="643">
                  <c:v>993</c:v>
                </c:pt>
                <c:pt idx="644">
                  <c:v>994</c:v>
                </c:pt>
                <c:pt idx="645">
                  <c:v>995</c:v>
                </c:pt>
                <c:pt idx="646">
                  <c:v>996</c:v>
                </c:pt>
                <c:pt idx="647">
                  <c:v>997</c:v>
                </c:pt>
                <c:pt idx="648">
                  <c:v>998</c:v>
                </c:pt>
                <c:pt idx="649">
                  <c:v>999</c:v>
                </c:pt>
                <c:pt idx="650">
                  <c:v>1000</c:v>
                </c:pt>
              </c:numCache>
            </c:numRef>
          </c:xVal>
          <c:yVal>
            <c:numRef>
              <c:f>'5050白.CSV'!$G$2:$G$652</c:f>
              <c:numCache>
                <c:formatCode>General</c:formatCode>
                <c:ptCount val="651"/>
                <c:pt idx="0">
                  <c:v>0</c:v>
                </c:pt>
                <c:pt idx="1">
                  <c:v>0.0013</c:v>
                </c:pt>
                <c:pt idx="2">
                  <c:v>0.0006</c:v>
                </c:pt>
                <c:pt idx="3">
                  <c:v>0.0013</c:v>
                </c:pt>
                <c:pt idx="4">
                  <c:v>0.0019</c:v>
                </c:pt>
                <c:pt idx="5">
                  <c:v>0.0018</c:v>
                </c:pt>
                <c:pt idx="6">
                  <c:v>0.0007</c:v>
                </c:pt>
                <c:pt idx="7">
                  <c:v>0.0022</c:v>
                </c:pt>
                <c:pt idx="8">
                  <c:v>0.002</c:v>
                </c:pt>
                <c:pt idx="9">
                  <c:v>0.0024</c:v>
                </c:pt>
                <c:pt idx="10">
                  <c:v>0.0028</c:v>
                </c:pt>
                <c:pt idx="11">
                  <c:v>0.0022</c:v>
                </c:pt>
                <c:pt idx="12">
                  <c:v>0</c:v>
                </c:pt>
                <c:pt idx="13">
                  <c:v>0.0008</c:v>
                </c:pt>
                <c:pt idx="14">
                  <c:v>0.0015</c:v>
                </c:pt>
                <c:pt idx="15">
                  <c:v>0.0014</c:v>
                </c:pt>
                <c:pt idx="16">
                  <c:v>0.0004</c:v>
                </c:pt>
                <c:pt idx="17">
                  <c:v>0.0005</c:v>
                </c:pt>
                <c:pt idx="18">
                  <c:v>0.0024</c:v>
                </c:pt>
                <c:pt idx="19">
                  <c:v>0.0017</c:v>
                </c:pt>
                <c:pt idx="20">
                  <c:v>0.0011</c:v>
                </c:pt>
                <c:pt idx="21">
                  <c:v>0.0015</c:v>
                </c:pt>
                <c:pt idx="22">
                  <c:v>0.0004</c:v>
                </c:pt>
                <c:pt idx="23">
                  <c:v>0.002</c:v>
                </c:pt>
                <c:pt idx="24">
                  <c:v>0.0005</c:v>
                </c:pt>
                <c:pt idx="25">
                  <c:v>0.0011</c:v>
                </c:pt>
                <c:pt idx="26">
                  <c:v>0.0011</c:v>
                </c:pt>
                <c:pt idx="27">
                  <c:v>0.0003</c:v>
                </c:pt>
                <c:pt idx="28">
                  <c:v>0.001</c:v>
                </c:pt>
                <c:pt idx="29">
                  <c:v>0.0012</c:v>
                </c:pt>
                <c:pt idx="30">
                  <c:v>0.0009</c:v>
                </c:pt>
                <c:pt idx="31">
                  <c:v>0.0009</c:v>
                </c:pt>
                <c:pt idx="32">
                  <c:v>0.0013</c:v>
                </c:pt>
                <c:pt idx="33">
                  <c:v>0.0006</c:v>
                </c:pt>
                <c:pt idx="34">
                  <c:v>0.0008</c:v>
                </c:pt>
                <c:pt idx="35">
                  <c:v>0</c:v>
                </c:pt>
                <c:pt idx="36">
                  <c:v>0.0007</c:v>
                </c:pt>
                <c:pt idx="37">
                  <c:v>0.0013</c:v>
                </c:pt>
                <c:pt idx="38">
                  <c:v>0.0008</c:v>
                </c:pt>
                <c:pt idx="39">
                  <c:v>0.001</c:v>
                </c:pt>
                <c:pt idx="40">
                  <c:v>0.0006</c:v>
                </c:pt>
                <c:pt idx="41">
                  <c:v>0.0007</c:v>
                </c:pt>
                <c:pt idx="42">
                  <c:v>0.0005</c:v>
                </c:pt>
                <c:pt idx="43">
                  <c:v>0</c:v>
                </c:pt>
                <c:pt idx="44">
                  <c:v>0.0005</c:v>
                </c:pt>
                <c:pt idx="45">
                  <c:v>0.0007</c:v>
                </c:pt>
                <c:pt idx="46">
                  <c:v>0.0018</c:v>
                </c:pt>
                <c:pt idx="47">
                  <c:v>0.0008</c:v>
                </c:pt>
                <c:pt idx="48">
                  <c:v>0.0002</c:v>
                </c:pt>
                <c:pt idx="49">
                  <c:v>0.0007</c:v>
                </c:pt>
                <c:pt idx="50">
                  <c:v>0.0015</c:v>
                </c:pt>
                <c:pt idx="51">
                  <c:v>0.0011</c:v>
                </c:pt>
                <c:pt idx="52">
                  <c:v>0.0021</c:v>
                </c:pt>
                <c:pt idx="53">
                  <c:v>0.0015</c:v>
                </c:pt>
                <c:pt idx="54">
                  <c:v>0.0024</c:v>
                </c:pt>
                <c:pt idx="55">
                  <c:v>0.0025</c:v>
                </c:pt>
                <c:pt idx="56">
                  <c:v>0.0024</c:v>
                </c:pt>
                <c:pt idx="57">
                  <c:v>0.0032</c:v>
                </c:pt>
                <c:pt idx="58">
                  <c:v>0.004</c:v>
                </c:pt>
                <c:pt idx="59">
                  <c:v>0.0049</c:v>
                </c:pt>
                <c:pt idx="60">
                  <c:v>0.0061</c:v>
                </c:pt>
                <c:pt idx="61">
                  <c:v>0.0065</c:v>
                </c:pt>
                <c:pt idx="62">
                  <c:v>0.0087</c:v>
                </c:pt>
                <c:pt idx="63">
                  <c:v>0.0104</c:v>
                </c:pt>
                <c:pt idx="64">
                  <c:v>0.0122</c:v>
                </c:pt>
                <c:pt idx="65">
                  <c:v>0.0148</c:v>
                </c:pt>
                <c:pt idx="66">
                  <c:v>0.0175</c:v>
                </c:pt>
                <c:pt idx="67">
                  <c:v>0.0222</c:v>
                </c:pt>
                <c:pt idx="68">
                  <c:v>0.0261</c:v>
                </c:pt>
                <c:pt idx="69">
                  <c:v>0.0304</c:v>
                </c:pt>
                <c:pt idx="70">
                  <c:v>0.0377</c:v>
                </c:pt>
                <c:pt idx="71">
                  <c:v>0.0443</c:v>
                </c:pt>
                <c:pt idx="72">
                  <c:v>0.0505</c:v>
                </c:pt>
                <c:pt idx="73">
                  <c:v>0.0601</c:v>
                </c:pt>
                <c:pt idx="74">
                  <c:v>0.0704</c:v>
                </c:pt>
                <c:pt idx="75">
                  <c:v>0.0807</c:v>
                </c:pt>
                <c:pt idx="76">
                  <c:v>0.0927</c:v>
                </c:pt>
                <c:pt idx="77">
                  <c:v>0.1047</c:v>
                </c:pt>
                <c:pt idx="78">
                  <c:v>0.1211</c:v>
                </c:pt>
                <c:pt idx="79">
                  <c:v>0.1361</c:v>
                </c:pt>
                <c:pt idx="80">
                  <c:v>0.1559</c:v>
                </c:pt>
                <c:pt idx="81">
                  <c:v>0.1756</c:v>
                </c:pt>
                <c:pt idx="82">
                  <c:v>0.1952</c:v>
                </c:pt>
                <c:pt idx="83">
                  <c:v>0.2178</c:v>
                </c:pt>
                <c:pt idx="84">
                  <c:v>0.2429</c:v>
                </c:pt>
                <c:pt idx="85">
                  <c:v>0.2681</c:v>
                </c:pt>
                <c:pt idx="86">
                  <c:v>0.2986</c:v>
                </c:pt>
                <c:pt idx="87">
                  <c:v>0.3324</c:v>
                </c:pt>
                <c:pt idx="88">
                  <c:v>0.3634</c:v>
                </c:pt>
                <c:pt idx="89">
                  <c:v>0.405</c:v>
                </c:pt>
                <c:pt idx="90">
                  <c:v>0.4434</c:v>
                </c:pt>
                <c:pt idx="91">
                  <c:v>0.4899</c:v>
                </c:pt>
                <c:pt idx="92">
                  <c:v>0.5459</c:v>
                </c:pt>
                <c:pt idx="93">
                  <c:v>0.6095</c:v>
                </c:pt>
                <c:pt idx="94">
                  <c:v>0.675</c:v>
                </c:pt>
                <c:pt idx="95">
                  <c:v>0.7395</c:v>
                </c:pt>
                <c:pt idx="96">
                  <c:v>0.8179</c:v>
                </c:pt>
                <c:pt idx="97">
                  <c:v>0.8765</c:v>
                </c:pt>
                <c:pt idx="98">
                  <c:v>0.9332</c:v>
                </c:pt>
                <c:pt idx="99">
                  <c:v>0.9735</c:v>
                </c:pt>
                <c:pt idx="100">
                  <c:v>0.9987</c:v>
                </c:pt>
                <c:pt idx="101">
                  <c:v>0.9947</c:v>
                </c:pt>
                <c:pt idx="102">
                  <c:v>0.9614</c:v>
                </c:pt>
                <c:pt idx="103">
                  <c:v>0.9076</c:v>
                </c:pt>
                <c:pt idx="104">
                  <c:v>0.8407</c:v>
                </c:pt>
                <c:pt idx="105">
                  <c:v>0.7589</c:v>
                </c:pt>
                <c:pt idx="106">
                  <c:v>0.6751</c:v>
                </c:pt>
                <c:pt idx="107">
                  <c:v>0.5987</c:v>
                </c:pt>
                <c:pt idx="108">
                  <c:v>0.5253</c:v>
                </c:pt>
                <c:pt idx="109">
                  <c:v>0.4696</c:v>
                </c:pt>
                <c:pt idx="110">
                  <c:v>0.4216</c:v>
                </c:pt>
                <c:pt idx="111">
                  <c:v>0.3822</c:v>
                </c:pt>
                <c:pt idx="112">
                  <c:v>0.3543</c:v>
                </c:pt>
                <c:pt idx="113">
                  <c:v>0.3266</c:v>
                </c:pt>
                <c:pt idx="114">
                  <c:v>0.3062</c:v>
                </c:pt>
                <c:pt idx="115">
                  <c:v>0.2884</c:v>
                </c:pt>
                <c:pt idx="116">
                  <c:v>0.2734</c:v>
                </c:pt>
                <c:pt idx="117">
                  <c:v>0.2545</c:v>
                </c:pt>
                <c:pt idx="118">
                  <c:v>0.2407</c:v>
                </c:pt>
                <c:pt idx="119">
                  <c:v>0.2178</c:v>
                </c:pt>
                <c:pt idx="120">
                  <c:v>0.2012</c:v>
                </c:pt>
                <c:pt idx="121">
                  <c:v>0.1819</c:v>
                </c:pt>
                <c:pt idx="122">
                  <c:v>0.1654</c:v>
                </c:pt>
                <c:pt idx="123">
                  <c:v>0.15</c:v>
                </c:pt>
                <c:pt idx="124">
                  <c:v>0.1366</c:v>
                </c:pt>
                <c:pt idx="125">
                  <c:v>0.1248</c:v>
                </c:pt>
                <c:pt idx="126">
                  <c:v>0.1169</c:v>
                </c:pt>
                <c:pt idx="127">
                  <c:v>0.1096</c:v>
                </c:pt>
                <c:pt idx="128">
                  <c:v>0.1047</c:v>
                </c:pt>
                <c:pt idx="129">
                  <c:v>0.0996</c:v>
                </c:pt>
                <c:pt idx="130">
                  <c:v>0.0978</c:v>
                </c:pt>
                <c:pt idx="131">
                  <c:v>0.0943</c:v>
                </c:pt>
                <c:pt idx="132">
                  <c:v>0.0942</c:v>
                </c:pt>
                <c:pt idx="133">
                  <c:v>0.0929</c:v>
                </c:pt>
                <c:pt idx="134">
                  <c:v>0.0936</c:v>
                </c:pt>
                <c:pt idx="135">
                  <c:v>0.0911</c:v>
                </c:pt>
                <c:pt idx="136">
                  <c:v>0.0944</c:v>
                </c:pt>
                <c:pt idx="137">
                  <c:v>0.0928</c:v>
                </c:pt>
                <c:pt idx="138">
                  <c:v>0.0954</c:v>
                </c:pt>
                <c:pt idx="139">
                  <c:v>0.098</c:v>
                </c:pt>
                <c:pt idx="140">
                  <c:v>0.1015</c:v>
                </c:pt>
                <c:pt idx="141">
                  <c:v>0.1037</c:v>
                </c:pt>
                <c:pt idx="142">
                  <c:v>0.1102</c:v>
                </c:pt>
                <c:pt idx="143">
                  <c:v>0.1175</c:v>
                </c:pt>
                <c:pt idx="144">
                  <c:v>0.1248</c:v>
                </c:pt>
                <c:pt idx="145">
                  <c:v>0.1334</c:v>
                </c:pt>
                <c:pt idx="146">
                  <c:v>0.1438</c:v>
                </c:pt>
                <c:pt idx="147">
                  <c:v>0.1526</c:v>
                </c:pt>
                <c:pt idx="148">
                  <c:v>0.1655</c:v>
                </c:pt>
                <c:pt idx="149">
                  <c:v>0.1766</c:v>
                </c:pt>
                <c:pt idx="150">
                  <c:v>0.1911</c:v>
                </c:pt>
                <c:pt idx="151">
                  <c:v>0.2024</c:v>
                </c:pt>
                <c:pt idx="152">
                  <c:v>0.217</c:v>
                </c:pt>
                <c:pt idx="153">
                  <c:v>0.2316</c:v>
                </c:pt>
                <c:pt idx="154">
                  <c:v>0.2452</c:v>
                </c:pt>
                <c:pt idx="155">
                  <c:v>0.2582</c:v>
                </c:pt>
                <c:pt idx="156">
                  <c:v>0.2733</c:v>
                </c:pt>
                <c:pt idx="157">
                  <c:v>0.2865</c:v>
                </c:pt>
                <c:pt idx="158">
                  <c:v>0.3005</c:v>
                </c:pt>
                <c:pt idx="159">
                  <c:v>0.3156</c:v>
                </c:pt>
                <c:pt idx="160">
                  <c:v>0.3261</c:v>
                </c:pt>
                <c:pt idx="161">
                  <c:v>0.3399</c:v>
                </c:pt>
                <c:pt idx="162">
                  <c:v>0.3541</c:v>
                </c:pt>
                <c:pt idx="163">
                  <c:v>0.3673</c:v>
                </c:pt>
                <c:pt idx="164">
                  <c:v>0.3816</c:v>
                </c:pt>
                <c:pt idx="165">
                  <c:v>0.3938</c:v>
                </c:pt>
                <c:pt idx="166">
                  <c:v>0.4024</c:v>
                </c:pt>
                <c:pt idx="167">
                  <c:v>0.4136</c:v>
                </c:pt>
                <c:pt idx="168">
                  <c:v>0.4215</c:v>
                </c:pt>
                <c:pt idx="169">
                  <c:v>0.4309</c:v>
                </c:pt>
                <c:pt idx="170">
                  <c:v>0.4401</c:v>
                </c:pt>
                <c:pt idx="171">
                  <c:v>0.4478</c:v>
                </c:pt>
                <c:pt idx="172">
                  <c:v>0.4546</c:v>
                </c:pt>
                <c:pt idx="173">
                  <c:v>0.4609</c:v>
                </c:pt>
                <c:pt idx="174">
                  <c:v>0.4673</c:v>
                </c:pt>
                <c:pt idx="175">
                  <c:v>0.4736</c:v>
                </c:pt>
                <c:pt idx="176">
                  <c:v>0.4804</c:v>
                </c:pt>
                <c:pt idx="177">
                  <c:v>0.4852</c:v>
                </c:pt>
                <c:pt idx="178">
                  <c:v>0.4889</c:v>
                </c:pt>
                <c:pt idx="179">
                  <c:v>0.4938</c:v>
                </c:pt>
                <c:pt idx="180">
                  <c:v>0.4954</c:v>
                </c:pt>
                <c:pt idx="181">
                  <c:v>0.5005</c:v>
                </c:pt>
                <c:pt idx="182">
                  <c:v>0.5004</c:v>
                </c:pt>
                <c:pt idx="183">
                  <c:v>0.5005</c:v>
                </c:pt>
                <c:pt idx="184">
                  <c:v>0.5069</c:v>
                </c:pt>
                <c:pt idx="185">
                  <c:v>0.5087</c:v>
                </c:pt>
                <c:pt idx="186">
                  <c:v>0.5086</c:v>
                </c:pt>
                <c:pt idx="187">
                  <c:v>0.5083</c:v>
                </c:pt>
                <c:pt idx="188">
                  <c:v>0.5087</c:v>
                </c:pt>
                <c:pt idx="189">
                  <c:v>0.5096</c:v>
                </c:pt>
                <c:pt idx="190">
                  <c:v>0.5139</c:v>
                </c:pt>
                <c:pt idx="191">
                  <c:v>0.5082</c:v>
                </c:pt>
                <c:pt idx="192">
                  <c:v>0.5102</c:v>
                </c:pt>
                <c:pt idx="193">
                  <c:v>0.5105</c:v>
                </c:pt>
                <c:pt idx="194">
                  <c:v>0.5125</c:v>
                </c:pt>
                <c:pt idx="195">
                  <c:v>0.5079</c:v>
                </c:pt>
                <c:pt idx="196">
                  <c:v>0.5106</c:v>
                </c:pt>
                <c:pt idx="197">
                  <c:v>0.5076</c:v>
                </c:pt>
                <c:pt idx="198">
                  <c:v>0.5115</c:v>
                </c:pt>
                <c:pt idx="199">
                  <c:v>0.5066</c:v>
                </c:pt>
                <c:pt idx="200">
                  <c:v>0.5063</c:v>
                </c:pt>
                <c:pt idx="201">
                  <c:v>0.5081</c:v>
                </c:pt>
                <c:pt idx="202">
                  <c:v>0.5049</c:v>
                </c:pt>
                <c:pt idx="203">
                  <c:v>0.5028</c:v>
                </c:pt>
                <c:pt idx="204">
                  <c:v>0.5045</c:v>
                </c:pt>
                <c:pt idx="205">
                  <c:v>0.4988</c:v>
                </c:pt>
                <c:pt idx="206">
                  <c:v>0.4994</c:v>
                </c:pt>
                <c:pt idx="207">
                  <c:v>0.4984</c:v>
                </c:pt>
                <c:pt idx="208">
                  <c:v>0.4992</c:v>
                </c:pt>
                <c:pt idx="209">
                  <c:v>0.4968</c:v>
                </c:pt>
                <c:pt idx="210">
                  <c:v>0.4937</c:v>
                </c:pt>
                <c:pt idx="211">
                  <c:v>0.4966</c:v>
                </c:pt>
                <c:pt idx="212">
                  <c:v>0.4931</c:v>
                </c:pt>
                <c:pt idx="213">
                  <c:v>0.4926</c:v>
                </c:pt>
                <c:pt idx="214">
                  <c:v>0.4908</c:v>
                </c:pt>
                <c:pt idx="215">
                  <c:v>0.4883</c:v>
                </c:pt>
                <c:pt idx="216">
                  <c:v>0.4899</c:v>
                </c:pt>
                <c:pt idx="217">
                  <c:v>0.4855</c:v>
                </c:pt>
                <c:pt idx="218">
                  <c:v>0.4847</c:v>
                </c:pt>
                <c:pt idx="219">
                  <c:v>0.4814</c:v>
                </c:pt>
                <c:pt idx="220">
                  <c:v>0.4783</c:v>
                </c:pt>
                <c:pt idx="221">
                  <c:v>0.4811</c:v>
                </c:pt>
                <c:pt idx="222">
                  <c:v>0.478</c:v>
                </c:pt>
                <c:pt idx="223">
                  <c:v>0.4762</c:v>
                </c:pt>
                <c:pt idx="224">
                  <c:v>0.4715</c:v>
                </c:pt>
                <c:pt idx="225">
                  <c:v>0.4677</c:v>
                </c:pt>
                <c:pt idx="226">
                  <c:v>0.4692</c:v>
                </c:pt>
                <c:pt idx="227">
                  <c:v>0.4634</c:v>
                </c:pt>
                <c:pt idx="228">
                  <c:v>0.4592</c:v>
                </c:pt>
                <c:pt idx="229">
                  <c:v>0.4578</c:v>
                </c:pt>
                <c:pt idx="230">
                  <c:v>0.4551</c:v>
                </c:pt>
                <c:pt idx="231">
                  <c:v>0.4536</c:v>
                </c:pt>
                <c:pt idx="232">
                  <c:v>0.4497</c:v>
                </c:pt>
                <c:pt idx="233">
                  <c:v>0.446</c:v>
                </c:pt>
                <c:pt idx="234">
                  <c:v>0.4437</c:v>
                </c:pt>
                <c:pt idx="235">
                  <c:v>0.4395</c:v>
                </c:pt>
                <c:pt idx="236">
                  <c:v>0.4335</c:v>
                </c:pt>
                <c:pt idx="237">
                  <c:v>0.4295</c:v>
                </c:pt>
                <c:pt idx="238">
                  <c:v>0.4293</c:v>
                </c:pt>
                <c:pt idx="239">
                  <c:v>0.4254</c:v>
                </c:pt>
                <c:pt idx="240">
                  <c:v>0.4191</c:v>
                </c:pt>
                <c:pt idx="241">
                  <c:v>0.4161</c:v>
                </c:pt>
                <c:pt idx="242">
                  <c:v>0.4114</c:v>
                </c:pt>
                <c:pt idx="243">
                  <c:v>0.4044</c:v>
                </c:pt>
                <c:pt idx="244">
                  <c:v>0.4029</c:v>
                </c:pt>
                <c:pt idx="245">
                  <c:v>0.3974</c:v>
                </c:pt>
                <c:pt idx="246">
                  <c:v>0.3959</c:v>
                </c:pt>
                <c:pt idx="247">
                  <c:v>0.3896</c:v>
                </c:pt>
                <c:pt idx="248">
                  <c:v>0.3827</c:v>
                </c:pt>
                <c:pt idx="249">
                  <c:v>0.3804</c:v>
                </c:pt>
                <c:pt idx="250">
                  <c:v>0.3754</c:v>
                </c:pt>
                <c:pt idx="251">
                  <c:v>0.3711</c:v>
                </c:pt>
                <c:pt idx="252">
                  <c:v>0.367</c:v>
                </c:pt>
                <c:pt idx="253">
                  <c:v>0.3626</c:v>
                </c:pt>
                <c:pt idx="254">
                  <c:v>0.3564</c:v>
                </c:pt>
                <c:pt idx="255">
                  <c:v>0.3497</c:v>
                </c:pt>
                <c:pt idx="256">
                  <c:v>0.3441</c:v>
                </c:pt>
                <c:pt idx="257">
                  <c:v>0.3385</c:v>
                </c:pt>
                <c:pt idx="258">
                  <c:v>0.3374</c:v>
                </c:pt>
                <c:pt idx="259">
                  <c:v>0.3307</c:v>
                </c:pt>
                <c:pt idx="260">
                  <c:v>0.3228</c:v>
                </c:pt>
                <c:pt idx="261">
                  <c:v>0.3191</c:v>
                </c:pt>
                <c:pt idx="262">
                  <c:v>0.3159</c:v>
                </c:pt>
                <c:pt idx="263">
                  <c:v>0.3089</c:v>
                </c:pt>
                <c:pt idx="264">
                  <c:v>0.302</c:v>
                </c:pt>
                <c:pt idx="265">
                  <c:v>0.2988</c:v>
                </c:pt>
                <c:pt idx="266">
                  <c:v>0.2912</c:v>
                </c:pt>
                <c:pt idx="267">
                  <c:v>0.2883</c:v>
                </c:pt>
                <c:pt idx="268">
                  <c:v>0.2807</c:v>
                </c:pt>
                <c:pt idx="269">
                  <c:v>0.2758</c:v>
                </c:pt>
                <c:pt idx="270">
                  <c:v>0.2726</c:v>
                </c:pt>
                <c:pt idx="271">
                  <c:v>0.2614</c:v>
                </c:pt>
                <c:pt idx="272">
                  <c:v>0.2598</c:v>
                </c:pt>
                <c:pt idx="273">
                  <c:v>0.2557</c:v>
                </c:pt>
                <c:pt idx="274">
                  <c:v>0.2487</c:v>
                </c:pt>
                <c:pt idx="275">
                  <c:v>0.248</c:v>
                </c:pt>
                <c:pt idx="276">
                  <c:v>0.2383</c:v>
                </c:pt>
                <c:pt idx="277">
                  <c:v>0.2333</c:v>
                </c:pt>
                <c:pt idx="278">
                  <c:v>0.2305</c:v>
                </c:pt>
                <c:pt idx="279">
                  <c:v>0.2254</c:v>
                </c:pt>
                <c:pt idx="280">
                  <c:v>0.2209</c:v>
                </c:pt>
                <c:pt idx="281">
                  <c:v>0.2135</c:v>
                </c:pt>
                <c:pt idx="282">
                  <c:v>0.2104</c:v>
                </c:pt>
                <c:pt idx="283">
                  <c:v>0.2036</c:v>
                </c:pt>
                <c:pt idx="284">
                  <c:v>0.2008</c:v>
                </c:pt>
                <c:pt idx="285">
                  <c:v>0.197</c:v>
                </c:pt>
                <c:pt idx="286">
                  <c:v>0.1928</c:v>
                </c:pt>
                <c:pt idx="287">
                  <c:v>0.1882</c:v>
                </c:pt>
                <c:pt idx="288">
                  <c:v>0.1844</c:v>
                </c:pt>
                <c:pt idx="289">
                  <c:v>0.1793</c:v>
                </c:pt>
                <c:pt idx="290">
                  <c:v>0.1739</c:v>
                </c:pt>
                <c:pt idx="291">
                  <c:v>0.1713</c:v>
                </c:pt>
                <c:pt idx="292">
                  <c:v>0.1663</c:v>
                </c:pt>
                <c:pt idx="293">
                  <c:v>0.1614</c:v>
                </c:pt>
                <c:pt idx="294">
                  <c:v>0.1605</c:v>
                </c:pt>
                <c:pt idx="295">
                  <c:v>0.1552</c:v>
                </c:pt>
                <c:pt idx="296">
                  <c:v>0.1518</c:v>
                </c:pt>
                <c:pt idx="297">
                  <c:v>0.1469</c:v>
                </c:pt>
                <c:pt idx="298">
                  <c:v>0.1446</c:v>
                </c:pt>
                <c:pt idx="299">
                  <c:v>0.1395</c:v>
                </c:pt>
                <c:pt idx="300">
                  <c:v>0.1374</c:v>
                </c:pt>
                <c:pt idx="301">
                  <c:v>0.133</c:v>
                </c:pt>
                <c:pt idx="302">
                  <c:v>0.1299</c:v>
                </c:pt>
                <c:pt idx="303">
                  <c:v>0.127</c:v>
                </c:pt>
                <c:pt idx="304">
                  <c:v>0.1234</c:v>
                </c:pt>
                <c:pt idx="305">
                  <c:v>0.1195</c:v>
                </c:pt>
                <c:pt idx="306">
                  <c:v>0.1174</c:v>
                </c:pt>
                <c:pt idx="307">
                  <c:v>0.1136</c:v>
                </c:pt>
                <c:pt idx="308">
                  <c:v>0.1087</c:v>
                </c:pt>
                <c:pt idx="309">
                  <c:v>0.1077</c:v>
                </c:pt>
                <c:pt idx="310">
                  <c:v>0.1056</c:v>
                </c:pt>
                <c:pt idx="311">
                  <c:v>0.1039</c:v>
                </c:pt>
                <c:pt idx="312">
                  <c:v>0.1006</c:v>
                </c:pt>
                <c:pt idx="313">
                  <c:v>0.0984</c:v>
                </c:pt>
                <c:pt idx="314">
                  <c:v>0.0949</c:v>
                </c:pt>
                <c:pt idx="315">
                  <c:v>0.0922</c:v>
                </c:pt>
                <c:pt idx="316">
                  <c:v>0.0889</c:v>
                </c:pt>
                <c:pt idx="317">
                  <c:v>0.0874</c:v>
                </c:pt>
                <c:pt idx="318">
                  <c:v>0.0861</c:v>
                </c:pt>
                <c:pt idx="319">
                  <c:v>0.0826</c:v>
                </c:pt>
                <c:pt idx="320">
                  <c:v>0.0797</c:v>
                </c:pt>
                <c:pt idx="321">
                  <c:v>0.0788</c:v>
                </c:pt>
                <c:pt idx="322">
                  <c:v>0.0775</c:v>
                </c:pt>
                <c:pt idx="323">
                  <c:v>0.0742</c:v>
                </c:pt>
                <c:pt idx="324">
                  <c:v>0.0708</c:v>
                </c:pt>
                <c:pt idx="325">
                  <c:v>0.0702</c:v>
                </c:pt>
                <c:pt idx="326">
                  <c:v>0.0685</c:v>
                </c:pt>
                <c:pt idx="327">
                  <c:v>0.0668</c:v>
                </c:pt>
                <c:pt idx="328">
                  <c:v>0.0654</c:v>
                </c:pt>
                <c:pt idx="329">
                  <c:v>0.0656</c:v>
                </c:pt>
                <c:pt idx="330">
                  <c:v>0.0602</c:v>
                </c:pt>
                <c:pt idx="331">
                  <c:v>0.0595</c:v>
                </c:pt>
                <c:pt idx="332">
                  <c:v>0.0566</c:v>
                </c:pt>
                <c:pt idx="333">
                  <c:v>0.0571</c:v>
                </c:pt>
                <c:pt idx="334">
                  <c:v>0.0547</c:v>
                </c:pt>
                <c:pt idx="335">
                  <c:v>0.0531</c:v>
                </c:pt>
                <c:pt idx="336">
                  <c:v>0.0514</c:v>
                </c:pt>
                <c:pt idx="337">
                  <c:v>0.0513</c:v>
                </c:pt>
                <c:pt idx="338">
                  <c:v>0.0488</c:v>
                </c:pt>
                <c:pt idx="339">
                  <c:v>0.0486</c:v>
                </c:pt>
                <c:pt idx="340">
                  <c:v>0.0451</c:v>
                </c:pt>
                <c:pt idx="341">
                  <c:v>0.0459</c:v>
                </c:pt>
                <c:pt idx="342">
                  <c:v>0.0443</c:v>
                </c:pt>
                <c:pt idx="343">
                  <c:v>0.0422</c:v>
                </c:pt>
                <c:pt idx="344">
                  <c:v>0.0412</c:v>
                </c:pt>
                <c:pt idx="345">
                  <c:v>0.0398</c:v>
                </c:pt>
                <c:pt idx="346">
                  <c:v>0.0391</c:v>
                </c:pt>
                <c:pt idx="347">
                  <c:v>0.038</c:v>
                </c:pt>
                <c:pt idx="348">
                  <c:v>0.037</c:v>
                </c:pt>
                <c:pt idx="349">
                  <c:v>0.0367</c:v>
                </c:pt>
                <c:pt idx="350">
                  <c:v>0.0349</c:v>
                </c:pt>
                <c:pt idx="351">
                  <c:v>0.0337</c:v>
                </c:pt>
                <c:pt idx="352">
                  <c:v>0.0327</c:v>
                </c:pt>
                <c:pt idx="353">
                  <c:v>0.0324</c:v>
                </c:pt>
                <c:pt idx="354">
                  <c:v>0.0317</c:v>
                </c:pt>
                <c:pt idx="355">
                  <c:v>0.0309</c:v>
                </c:pt>
                <c:pt idx="356">
                  <c:v>0.0292</c:v>
                </c:pt>
                <c:pt idx="357">
                  <c:v>0.0281</c:v>
                </c:pt>
                <c:pt idx="358">
                  <c:v>0.0272</c:v>
                </c:pt>
                <c:pt idx="359">
                  <c:v>0.0278</c:v>
                </c:pt>
                <c:pt idx="360">
                  <c:v>0.0254</c:v>
                </c:pt>
                <c:pt idx="361">
                  <c:v>0.0247</c:v>
                </c:pt>
                <c:pt idx="362">
                  <c:v>0.0262</c:v>
                </c:pt>
                <c:pt idx="363">
                  <c:v>0.0252</c:v>
                </c:pt>
                <c:pt idx="364">
                  <c:v>0.0229</c:v>
                </c:pt>
                <c:pt idx="365">
                  <c:v>0.0222</c:v>
                </c:pt>
                <c:pt idx="366">
                  <c:v>0.0218</c:v>
                </c:pt>
                <c:pt idx="367">
                  <c:v>0.0208</c:v>
                </c:pt>
                <c:pt idx="368">
                  <c:v>0.0201</c:v>
                </c:pt>
                <c:pt idx="369">
                  <c:v>0.0207</c:v>
                </c:pt>
                <c:pt idx="370">
                  <c:v>0.019</c:v>
                </c:pt>
                <c:pt idx="371">
                  <c:v>0.0189</c:v>
                </c:pt>
                <c:pt idx="372">
                  <c:v>0.0188</c:v>
                </c:pt>
                <c:pt idx="373">
                  <c:v>0.0181</c:v>
                </c:pt>
                <c:pt idx="374">
                  <c:v>0.0175</c:v>
                </c:pt>
                <c:pt idx="375">
                  <c:v>0.018</c:v>
                </c:pt>
                <c:pt idx="376">
                  <c:v>0.0168</c:v>
                </c:pt>
                <c:pt idx="377">
                  <c:v>0.0166</c:v>
                </c:pt>
                <c:pt idx="378">
                  <c:v>0.0159</c:v>
                </c:pt>
                <c:pt idx="379">
                  <c:v>0.0155</c:v>
                </c:pt>
                <c:pt idx="380">
                  <c:v>0.0147</c:v>
                </c:pt>
                <c:pt idx="381">
                  <c:v>0.0144</c:v>
                </c:pt>
                <c:pt idx="382">
                  <c:v>0.014</c:v>
                </c:pt>
                <c:pt idx="383">
                  <c:v>0.0136</c:v>
                </c:pt>
                <c:pt idx="384">
                  <c:v>0.0131</c:v>
                </c:pt>
                <c:pt idx="385">
                  <c:v>0.0129</c:v>
                </c:pt>
                <c:pt idx="386">
                  <c:v>0.0121</c:v>
                </c:pt>
                <c:pt idx="387">
                  <c:v>0.012</c:v>
                </c:pt>
                <c:pt idx="388">
                  <c:v>0.0122</c:v>
                </c:pt>
                <c:pt idx="389">
                  <c:v>0.0119</c:v>
                </c:pt>
                <c:pt idx="390">
                  <c:v>0.0111</c:v>
                </c:pt>
                <c:pt idx="391">
                  <c:v>0.0113</c:v>
                </c:pt>
                <c:pt idx="392">
                  <c:v>0.0108</c:v>
                </c:pt>
                <c:pt idx="393">
                  <c:v>0.0107</c:v>
                </c:pt>
                <c:pt idx="394">
                  <c:v>0.0108</c:v>
                </c:pt>
                <c:pt idx="395">
                  <c:v>0.0101</c:v>
                </c:pt>
                <c:pt idx="396">
                  <c:v>0.0095</c:v>
                </c:pt>
                <c:pt idx="397">
                  <c:v>0.0093</c:v>
                </c:pt>
                <c:pt idx="398">
                  <c:v>0.0081</c:v>
                </c:pt>
                <c:pt idx="399">
                  <c:v>0.0076</c:v>
                </c:pt>
                <c:pt idx="400">
                  <c:v>0.0089</c:v>
                </c:pt>
                <c:pt idx="401">
                  <c:v>0.0084</c:v>
                </c:pt>
                <c:pt idx="402">
                  <c:v>0.008</c:v>
                </c:pt>
                <c:pt idx="403">
                  <c:v>0.0079</c:v>
                </c:pt>
                <c:pt idx="404">
                  <c:v>0.0072</c:v>
                </c:pt>
                <c:pt idx="405">
                  <c:v>0.0074</c:v>
                </c:pt>
                <c:pt idx="406">
                  <c:v>0.0078</c:v>
                </c:pt>
                <c:pt idx="407">
                  <c:v>0.0067</c:v>
                </c:pt>
                <c:pt idx="408">
                  <c:v>0.0069</c:v>
                </c:pt>
                <c:pt idx="409">
                  <c:v>0.0065</c:v>
                </c:pt>
                <c:pt idx="410">
                  <c:v>0.0063</c:v>
                </c:pt>
                <c:pt idx="411">
                  <c:v>0.0058</c:v>
                </c:pt>
                <c:pt idx="412">
                  <c:v>0.0067</c:v>
                </c:pt>
                <c:pt idx="413">
                  <c:v>0.0054</c:v>
                </c:pt>
                <c:pt idx="414">
                  <c:v>0.0058</c:v>
                </c:pt>
                <c:pt idx="415">
                  <c:v>0.0058</c:v>
                </c:pt>
                <c:pt idx="416">
                  <c:v>0.006</c:v>
                </c:pt>
                <c:pt idx="417">
                  <c:v>0.0046</c:v>
                </c:pt>
                <c:pt idx="418">
                  <c:v>0.0055</c:v>
                </c:pt>
                <c:pt idx="419">
                  <c:v>0.0049</c:v>
                </c:pt>
                <c:pt idx="420">
                  <c:v>0.0044</c:v>
                </c:pt>
                <c:pt idx="421">
                  <c:v>0.0051</c:v>
                </c:pt>
                <c:pt idx="422">
                  <c:v>0.004</c:v>
                </c:pt>
                <c:pt idx="423">
                  <c:v>0.005</c:v>
                </c:pt>
                <c:pt idx="424">
                  <c:v>0.0041</c:v>
                </c:pt>
                <c:pt idx="425">
                  <c:v>0.0045</c:v>
                </c:pt>
                <c:pt idx="426">
                  <c:v>0.0042</c:v>
                </c:pt>
                <c:pt idx="427">
                  <c:v>0.0044</c:v>
                </c:pt>
                <c:pt idx="428">
                  <c:v>0.0042</c:v>
                </c:pt>
                <c:pt idx="429">
                  <c:v>0.0028</c:v>
                </c:pt>
                <c:pt idx="430">
                  <c:v>0.0036</c:v>
                </c:pt>
                <c:pt idx="431">
                  <c:v>0.0042</c:v>
                </c:pt>
                <c:pt idx="432">
                  <c:v>0.0039</c:v>
                </c:pt>
                <c:pt idx="433">
                  <c:v>0.0036</c:v>
                </c:pt>
                <c:pt idx="434">
                  <c:v>0.0032</c:v>
                </c:pt>
                <c:pt idx="435">
                  <c:v>0.0033</c:v>
                </c:pt>
                <c:pt idx="436">
                  <c:v>0.003</c:v>
                </c:pt>
                <c:pt idx="437">
                  <c:v>0.0028</c:v>
                </c:pt>
                <c:pt idx="438">
                  <c:v>0.0031</c:v>
                </c:pt>
                <c:pt idx="439">
                  <c:v>0.0031</c:v>
                </c:pt>
                <c:pt idx="440">
                  <c:v>0.0025</c:v>
                </c:pt>
                <c:pt idx="441">
                  <c:v>0.0032</c:v>
                </c:pt>
                <c:pt idx="442">
                  <c:v>0.003</c:v>
                </c:pt>
                <c:pt idx="443">
                  <c:v>0.0027</c:v>
                </c:pt>
                <c:pt idx="444">
                  <c:v>0.003</c:v>
                </c:pt>
                <c:pt idx="445">
                  <c:v>0.0029</c:v>
                </c:pt>
                <c:pt idx="446">
                  <c:v>0.0029</c:v>
                </c:pt>
                <c:pt idx="447">
                  <c:v>0.0018</c:v>
                </c:pt>
                <c:pt idx="448">
                  <c:v>0.0031</c:v>
                </c:pt>
                <c:pt idx="449">
                  <c:v>0.0024</c:v>
                </c:pt>
                <c:pt idx="450">
                  <c:v>0.0019</c:v>
                </c:pt>
                <c:pt idx="451">
                  <c:v>0.0018</c:v>
                </c:pt>
                <c:pt idx="452">
                  <c:v>0.0026</c:v>
                </c:pt>
                <c:pt idx="453">
                  <c:v>0.002</c:v>
                </c:pt>
                <c:pt idx="454">
                  <c:v>0.002</c:v>
                </c:pt>
                <c:pt idx="455">
                  <c:v>0.0017</c:v>
                </c:pt>
                <c:pt idx="456">
                  <c:v>0.0018</c:v>
                </c:pt>
                <c:pt idx="457">
                  <c:v>0.0019</c:v>
                </c:pt>
                <c:pt idx="458">
                  <c:v>0.0025</c:v>
                </c:pt>
                <c:pt idx="459">
                  <c:v>0.0017</c:v>
                </c:pt>
                <c:pt idx="460">
                  <c:v>0.0023</c:v>
                </c:pt>
                <c:pt idx="461">
                  <c:v>0.0025</c:v>
                </c:pt>
                <c:pt idx="462">
                  <c:v>0.0017</c:v>
                </c:pt>
                <c:pt idx="463">
                  <c:v>0.0025</c:v>
                </c:pt>
                <c:pt idx="464">
                  <c:v>0.0017</c:v>
                </c:pt>
                <c:pt idx="465">
                  <c:v>0.0018</c:v>
                </c:pt>
                <c:pt idx="466">
                  <c:v>0.0009</c:v>
                </c:pt>
                <c:pt idx="467">
                  <c:v>0.002</c:v>
                </c:pt>
                <c:pt idx="468">
                  <c:v>0.0006</c:v>
                </c:pt>
                <c:pt idx="469">
                  <c:v>0.0014</c:v>
                </c:pt>
                <c:pt idx="470">
                  <c:v>0.0016</c:v>
                </c:pt>
                <c:pt idx="471">
                  <c:v>0.0017</c:v>
                </c:pt>
                <c:pt idx="472">
                  <c:v>0.0018</c:v>
                </c:pt>
                <c:pt idx="473">
                  <c:v>0.0016</c:v>
                </c:pt>
                <c:pt idx="474">
                  <c:v>0.0013</c:v>
                </c:pt>
                <c:pt idx="475">
                  <c:v>0.0014</c:v>
                </c:pt>
                <c:pt idx="476">
                  <c:v>0.0006</c:v>
                </c:pt>
                <c:pt idx="477">
                  <c:v>0.0026</c:v>
                </c:pt>
                <c:pt idx="478">
                  <c:v>0.0003</c:v>
                </c:pt>
                <c:pt idx="479">
                  <c:v>0.0024</c:v>
                </c:pt>
                <c:pt idx="480">
                  <c:v>0.0008</c:v>
                </c:pt>
                <c:pt idx="481">
                  <c:v>0.0008</c:v>
                </c:pt>
                <c:pt idx="482">
                  <c:v>0.002</c:v>
                </c:pt>
                <c:pt idx="483">
                  <c:v>0.0018</c:v>
                </c:pt>
                <c:pt idx="484">
                  <c:v>0.0015</c:v>
                </c:pt>
                <c:pt idx="485">
                  <c:v>0.0001</c:v>
                </c:pt>
                <c:pt idx="486">
                  <c:v>0.0027</c:v>
                </c:pt>
                <c:pt idx="487">
                  <c:v>0.0002</c:v>
                </c:pt>
                <c:pt idx="488">
                  <c:v>0.0013</c:v>
                </c:pt>
                <c:pt idx="489">
                  <c:v>0.0006</c:v>
                </c:pt>
                <c:pt idx="490">
                  <c:v>0.0002</c:v>
                </c:pt>
                <c:pt idx="491">
                  <c:v>0.0009</c:v>
                </c:pt>
                <c:pt idx="492">
                  <c:v>0.0006</c:v>
                </c:pt>
                <c:pt idx="493">
                  <c:v>0.0015</c:v>
                </c:pt>
                <c:pt idx="494">
                  <c:v>0.0008</c:v>
                </c:pt>
                <c:pt idx="495">
                  <c:v>0.0011</c:v>
                </c:pt>
                <c:pt idx="496">
                  <c:v>0.0021</c:v>
                </c:pt>
                <c:pt idx="497">
                  <c:v>0.002</c:v>
                </c:pt>
                <c:pt idx="498">
                  <c:v>0</c:v>
                </c:pt>
                <c:pt idx="499">
                  <c:v>0.0025</c:v>
                </c:pt>
                <c:pt idx="500">
                  <c:v>0</c:v>
                </c:pt>
                <c:pt idx="501">
                  <c:v>0.0013</c:v>
                </c:pt>
                <c:pt idx="502">
                  <c:v>0.0006</c:v>
                </c:pt>
                <c:pt idx="503">
                  <c:v>0.0006</c:v>
                </c:pt>
                <c:pt idx="504">
                  <c:v>0.0013</c:v>
                </c:pt>
                <c:pt idx="505">
                  <c:v>0.0004</c:v>
                </c:pt>
                <c:pt idx="506">
                  <c:v>0.0007</c:v>
                </c:pt>
                <c:pt idx="507">
                  <c:v>0.0006</c:v>
                </c:pt>
                <c:pt idx="508">
                  <c:v>0.0015</c:v>
                </c:pt>
                <c:pt idx="509">
                  <c:v>0</c:v>
                </c:pt>
                <c:pt idx="510">
                  <c:v>0.0009</c:v>
                </c:pt>
                <c:pt idx="511">
                  <c:v>0.0016</c:v>
                </c:pt>
                <c:pt idx="512">
                  <c:v>0.0005</c:v>
                </c:pt>
                <c:pt idx="513">
                  <c:v>0.0006</c:v>
                </c:pt>
                <c:pt idx="514">
                  <c:v>0.0008</c:v>
                </c:pt>
                <c:pt idx="515">
                  <c:v>0.001</c:v>
                </c:pt>
                <c:pt idx="516">
                  <c:v>0</c:v>
                </c:pt>
                <c:pt idx="517">
                  <c:v>0.0017</c:v>
                </c:pt>
                <c:pt idx="518">
                  <c:v>0.0008</c:v>
                </c:pt>
                <c:pt idx="519">
                  <c:v>0.0003</c:v>
                </c:pt>
                <c:pt idx="520">
                  <c:v>0.0011</c:v>
                </c:pt>
                <c:pt idx="521">
                  <c:v>0.002</c:v>
                </c:pt>
                <c:pt idx="522">
                  <c:v>0.0003</c:v>
                </c:pt>
                <c:pt idx="523">
                  <c:v>0.0012</c:v>
                </c:pt>
                <c:pt idx="524">
                  <c:v>0.0026</c:v>
                </c:pt>
                <c:pt idx="525">
                  <c:v>0.0005</c:v>
                </c:pt>
                <c:pt idx="526">
                  <c:v>0</c:v>
                </c:pt>
                <c:pt idx="527">
                  <c:v>0.0013</c:v>
                </c:pt>
                <c:pt idx="528">
                  <c:v>0.0014</c:v>
                </c:pt>
                <c:pt idx="529">
                  <c:v>0.0011</c:v>
                </c:pt>
                <c:pt idx="530">
                  <c:v>0.0004</c:v>
                </c:pt>
                <c:pt idx="531">
                  <c:v>0.0001</c:v>
                </c:pt>
                <c:pt idx="532">
                  <c:v>0.0003</c:v>
                </c:pt>
                <c:pt idx="533">
                  <c:v>0.0006</c:v>
                </c:pt>
                <c:pt idx="534">
                  <c:v>0.001</c:v>
                </c:pt>
                <c:pt idx="535">
                  <c:v>0</c:v>
                </c:pt>
                <c:pt idx="536">
                  <c:v>0.0021</c:v>
                </c:pt>
                <c:pt idx="537">
                  <c:v>0.0001</c:v>
                </c:pt>
                <c:pt idx="538">
                  <c:v>0.0003</c:v>
                </c:pt>
                <c:pt idx="539">
                  <c:v>0.0008</c:v>
                </c:pt>
                <c:pt idx="540">
                  <c:v>0</c:v>
                </c:pt>
                <c:pt idx="541">
                  <c:v>0</c:v>
                </c:pt>
                <c:pt idx="542">
                  <c:v>0</c:v>
                </c:pt>
                <c:pt idx="543">
                  <c:v>0.0019</c:v>
                </c:pt>
                <c:pt idx="544">
                  <c:v>0</c:v>
                </c:pt>
                <c:pt idx="545">
                  <c:v>0.0001</c:v>
                </c:pt>
                <c:pt idx="546">
                  <c:v>0</c:v>
                </c:pt>
                <c:pt idx="547">
                  <c:v>0.0015</c:v>
                </c:pt>
                <c:pt idx="548">
                  <c:v>0</c:v>
                </c:pt>
                <c:pt idx="549">
                  <c:v>0</c:v>
                </c:pt>
                <c:pt idx="550">
                  <c:v>0.0006</c:v>
                </c:pt>
                <c:pt idx="551">
                  <c:v>0</c:v>
                </c:pt>
                <c:pt idx="552">
                  <c:v>0.0018</c:v>
                </c:pt>
                <c:pt idx="553">
                  <c:v>0.0001</c:v>
                </c:pt>
                <c:pt idx="554">
                  <c:v>0.0018</c:v>
                </c:pt>
                <c:pt idx="555">
                  <c:v>0.0004</c:v>
                </c:pt>
                <c:pt idx="556">
                  <c:v>0.0018</c:v>
                </c:pt>
                <c:pt idx="557">
                  <c:v>0.0018</c:v>
                </c:pt>
                <c:pt idx="558">
                  <c:v>0</c:v>
                </c:pt>
                <c:pt idx="559">
                  <c:v>0.0019</c:v>
                </c:pt>
                <c:pt idx="560">
                  <c:v>0.0011</c:v>
                </c:pt>
                <c:pt idx="561">
                  <c:v>0.0013</c:v>
                </c:pt>
                <c:pt idx="562">
                  <c:v>0</c:v>
                </c:pt>
                <c:pt idx="563">
                  <c:v>0.0006</c:v>
                </c:pt>
                <c:pt idx="564">
                  <c:v>0</c:v>
                </c:pt>
                <c:pt idx="565">
                  <c:v>0</c:v>
                </c:pt>
                <c:pt idx="566">
                  <c:v>0.0011</c:v>
                </c:pt>
                <c:pt idx="567">
                  <c:v>0.0004</c:v>
                </c:pt>
                <c:pt idx="568">
                  <c:v>0.0023</c:v>
                </c:pt>
                <c:pt idx="569">
                  <c:v>0.0007</c:v>
                </c:pt>
                <c:pt idx="570">
                  <c:v>0</c:v>
                </c:pt>
                <c:pt idx="571">
                  <c:v>0.0007</c:v>
                </c:pt>
                <c:pt idx="572">
                  <c:v>0.0028</c:v>
                </c:pt>
                <c:pt idx="573">
                  <c:v>0.0014</c:v>
                </c:pt>
                <c:pt idx="574">
                  <c:v>0</c:v>
                </c:pt>
                <c:pt idx="575">
                  <c:v>0</c:v>
                </c:pt>
                <c:pt idx="576">
                  <c:v>0</c:v>
                </c:pt>
                <c:pt idx="577">
                  <c:v>0</c:v>
                </c:pt>
                <c:pt idx="578">
                  <c:v>0.0012</c:v>
                </c:pt>
                <c:pt idx="579">
                  <c:v>0</c:v>
                </c:pt>
                <c:pt idx="580">
                  <c:v>0.0008</c:v>
                </c:pt>
                <c:pt idx="581">
                  <c:v>0</c:v>
                </c:pt>
                <c:pt idx="582">
                  <c:v>0</c:v>
                </c:pt>
                <c:pt idx="583">
                  <c:v>0.0017</c:v>
                </c:pt>
                <c:pt idx="584">
                  <c:v>0.0047</c:v>
                </c:pt>
                <c:pt idx="585">
                  <c:v>0</c:v>
                </c:pt>
                <c:pt idx="586">
                  <c:v>0.0001</c:v>
                </c:pt>
                <c:pt idx="587">
                  <c:v>0.001</c:v>
                </c:pt>
                <c:pt idx="588">
                  <c:v>0.0014</c:v>
                </c:pt>
                <c:pt idx="589">
                  <c:v>0</c:v>
                </c:pt>
                <c:pt idx="590">
                  <c:v>0.0047</c:v>
                </c:pt>
                <c:pt idx="591">
                  <c:v>0.0027</c:v>
                </c:pt>
                <c:pt idx="592">
                  <c:v>0.0001</c:v>
                </c:pt>
                <c:pt idx="593">
                  <c:v>0.0014</c:v>
                </c:pt>
                <c:pt idx="594">
                  <c:v>0</c:v>
                </c:pt>
                <c:pt idx="595">
                  <c:v>0</c:v>
                </c:pt>
                <c:pt idx="596">
                  <c:v>0.0046</c:v>
                </c:pt>
                <c:pt idx="597">
                  <c:v>0.0004</c:v>
                </c:pt>
                <c:pt idx="598">
                  <c:v>0</c:v>
                </c:pt>
                <c:pt idx="599">
                  <c:v>0.001</c:v>
                </c:pt>
                <c:pt idx="600">
                  <c:v>0.001</c:v>
                </c:pt>
                <c:pt idx="601">
                  <c:v>0.0021</c:v>
                </c:pt>
                <c:pt idx="602">
                  <c:v>0</c:v>
                </c:pt>
                <c:pt idx="603">
                  <c:v>0</c:v>
                </c:pt>
                <c:pt idx="604">
                  <c:v>0.0022</c:v>
                </c:pt>
                <c:pt idx="605">
                  <c:v>0.0023</c:v>
                </c:pt>
                <c:pt idx="606">
                  <c:v>0.0015</c:v>
                </c:pt>
                <c:pt idx="607">
                  <c:v>0</c:v>
                </c:pt>
                <c:pt idx="608">
                  <c:v>0</c:v>
                </c:pt>
                <c:pt idx="609">
                  <c:v>0</c:v>
                </c:pt>
                <c:pt idx="610">
                  <c:v>0</c:v>
                </c:pt>
                <c:pt idx="611">
                  <c:v>0</c:v>
                </c:pt>
                <c:pt idx="612">
                  <c:v>0.001</c:v>
                </c:pt>
                <c:pt idx="613">
                  <c:v>0.0004</c:v>
                </c:pt>
                <c:pt idx="614">
                  <c:v>0</c:v>
                </c:pt>
                <c:pt idx="615">
                  <c:v>0.0051</c:v>
                </c:pt>
                <c:pt idx="616">
                  <c:v>0</c:v>
                </c:pt>
                <c:pt idx="617">
                  <c:v>0</c:v>
                </c:pt>
                <c:pt idx="618">
                  <c:v>0</c:v>
                </c:pt>
                <c:pt idx="619">
                  <c:v>0</c:v>
                </c:pt>
                <c:pt idx="620">
                  <c:v>0.0021</c:v>
                </c:pt>
                <c:pt idx="621">
                  <c:v>0.0027</c:v>
                </c:pt>
                <c:pt idx="622">
                  <c:v>0.0009</c:v>
                </c:pt>
                <c:pt idx="623">
                  <c:v>0</c:v>
                </c:pt>
                <c:pt idx="624">
                  <c:v>0.0008</c:v>
                </c:pt>
                <c:pt idx="625">
                  <c:v>0.0027</c:v>
                </c:pt>
                <c:pt idx="626">
                  <c:v>0</c:v>
                </c:pt>
                <c:pt idx="627">
                  <c:v>0</c:v>
                </c:pt>
                <c:pt idx="628">
                  <c:v>0</c:v>
                </c:pt>
                <c:pt idx="629">
                  <c:v>0</c:v>
                </c:pt>
                <c:pt idx="630">
                  <c:v>0</c:v>
                </c:pt>
                <c:pt idx="631">
                  <c:v>0.0061</c:v>
                </c:pt>
                <c:pt idx="632">
                  <c:v>0.0003</c:v>
                </c:pt>
                <c:pt idx="633">
                  <c:v>0.0001</c:v>
                </c:pt>
                <c:pt idx="634">
                  <c:v>0</c:v>
                </c:pt>
                <c:pt idx="635">
                  <c:v>0</c:v>
                </c:pt>
                <c:pt idx="636">
                  <c:v>0.0022</c:v>
                </c:pt>
                <c:pt idx="637">
                  <c:v>0</c:v>
                </c:pt>
                <c:pt idx="638">
                  <c:v>0</c:v>
                </c:pt>
                <c:pt idx="639">
                  <c:v>0</c:v>
                </c:pt>
                <c:pt idx="640">
                  <c:v>0.0009</c:v>
                </c:pt>
                <c:pt idx="641">
                  <c:v>0</c:v>
                </c:pt>
                <c:pt idx="642">
                  <c:v>0.0009</c:v>
                </c:pt>
                <c:pt idx="643">
                  <c:v>0</c:v>
                </c:pt>
                <c:pt idx="644">
                  <c:v>0</c:v>
                </c:pt>
                <c:pt idx="645">
                  <c:v>0.0019</c:v>
                </c:pt>
                <c:pt idx="646">
                  <c:v>0</c:v>
                </c:pt>
                <c:pt idx="647">
                  <c:v>0.0076</c:v>
                </c:pt>
                <c:pt idx="648">
                  <c:v>0.0031</c:v>
                </c:pt>
                <c:pt idx="649">
                  <c:v>0</c:v>
                </c:pt>
                <c:pt idx="650">
                  <c:v>0</c:v>
                </c:pt>
              </c:numCache>
            </c:numRef>
          </c:yVal>
          <c:smooth val="1"/>
        </c:ser>
        <c:ser>
          <c:idx val="1"/>
          <c:order val="1"/>
          <c:tx>
            <c:strRef>
              <c:f>'5050白.CSV'!$H$1</c:f>
              <c:strCache>
                <c:ptCount val="1"/>
                <c:pt idx="0">
                  <c:v>蓝光（Blue）</c:v>
                </c:pt>
              </c:strCache>
            </c:strRef>
          </c:tx>
          <c:spPr>
            <a:ln w="19050" cap="rnd">
              <a:solidFill>
                <a:srgbClr val="0070C0"/>
              </a:solidFill>
              <a:round/>
            </a:ln>
            <a:effectLst/>
          </c:spPr>
          <c:marker>
            <c:symbol val="none"/>
          </c:marker>
          <c:dLbls>
            <c:delete val="1"/>
          </c:dLbls>
          <c:xVal>
            <c:numRef>
              <c:f>'5050白.CSV'!$F$2:$F$652</c:f>
              <c:numCache>
                <c:formatCode>General</c:formatCode>
                <c:ptCount val="651"/>
                <c:pt idx="0">
                  <c:v>350</c:v>
                </c:pt>
                <c:pt idx="1">
                  <c:v>351</c:v>
                </c:pt>
                <c:pt idx="2">
                  <c:v>352</c:v>
                </c:pt>
                <c:pt idx="3">
                  <c:v>353</c:v>
                </c:pt>
                <c:pt idx="4">
                  <c:v>354</c:v>
                </c:pt>
                <c:pt idx="5">
                  <c:v>355</c:v>
                </c:pt>
                <c:pt idx="6">
                  <c:v>356</c:v>
                </c:pt>
                <c:pt idx="7">
                  <c:v>357</c:v>
                </c:pt>
                <c:pt idx="8">
                  <c:v>358</c:v>
                </c:pt>
                <c:pt idx="9">
                  <c:v>359</c:v>
                </c:pt>
                <c:pt idx="10">
                  <c:v>360</c:v>
                </c:pt>
                <c:pt idx="11">
                  <c:v>361</c:v>
                </c:pt>
                <c:pt idx="12">
                  <c:v>362</c:v>
                </c:pt>
                <c:pt idx="13">
                  <c:v>363</c:v>
                </c:pt>
                <c:pt idx="14">
                  <c:v>364</c:v>
                </c:pt>
                <c:pt idx="15">
                  <c:v>365</c:v>
                </c:pt>
                <c:pt idx="16">
                  <c:v>366</c:v>
                </c:pt>
                <c:pt idx="17">
                  <c:v>367</c:v>
                </c:pt>
                <c:pt idx="18">
                  <c:v>368</c:v>
                </c:pt>
                <c:pt idx="19">
                  <c:v>369</c:v>
                </c:pt>
                <c:pt idx="20">
                  <c:v>370</c:v>
                </c:pt>
                <c:pt idx="21">
                  <c:v>371</c:v>
                </c:pt>
                <c:pt idx="22">
                  <c:v>372</c:v>
                </c:pt>
                <c:pt idx="23">
                  <c:v>373</c:v>
                </c:pt>
                <c:pt idx="24">
                  <c:v>374</c:v>
                </c:pt>
                <c:pt idx="25">
                  <c:v>375</c:v>
                </c:pt>
                <c:pt idx="26">
                  <c:v>376</c:v>
                </c:pt>
                <c:pt idx="27">
                  <c:v>377</c:v>
                </c:pt>
                <c:pt idx="28">
                  <c:v>378</c:v>
                </c:pt>
                <c:pt idx="29">
                  <c:v>379</c:v>
                </c:pt>
                <c:pt idx="30">
                  <c:v>380</c:v>
                </c:pt>
                <c:pt idx="31">
                  <c:v>381</c:v>
                </c:pt>
                <c:pt idx="32">
                  <c:v>382</c:v>
                </c:pt>
                <c:pt idx="33">
                  <c:v>383</c:v>
                </c:pt>
                <c:pt idx="34">
                  <c:v>384</c:v>
                </c:pt>
                <c:pt idx="35">
                  <c:v>385</c:v>
                </c:pt>
                <c:pt idx="36">
                  <c:v>386</c:v>
                </c:pt>
                <c:pt idx="37">
                  <c:v>387</c:v>
                </c:pt>
                <c:pt idx="38">
                  <c:v>388</c:v>
                </c:pt>
                <c:pt idx="39">
                  <c:v>389</c:v>
                </c:pt>
                <c:pt idx="40">
                  <c:v>390</c:v>
                </c:pt>
                <c:pt idx="41">
                  <c:v>391</c:v>
                </c:pt>
                <c:pt idx="42">
                  <c:v>392</c:v>
                </c:pt>
                <c:pt idx="43">
                  <c:v>393</c:v>
                </c:pt>
                <c:pt idx="44">
                  <c:v>394</c:v>
                </c:pt>
                <c:pt idx="45">
                  <c:v>395</c:v>
                </c:pt>
                <c:pt idx="46">
                  <c:v>396</c:v>
                </c:pt>
                <c:pt idx="47">
                  <c:v>397</c:v>
                </c:pt>
                <c:pt idx="48">
                  <c:v>398</c:v>
                </c:pt>
                <c:pt idx="49">
                  <c:v>399</c:v>
                </c:pt>
                <c:pt idx="50">
                  <c:v>400</c:v>
                </c:pt>
                <c:pt idx="51">
                  <c:v>401</c:v>
                </c:pt>
                <c:pt idx="52">
                  <c:v>402</c:v>
                </c:pt>
                <c:pt idx="53">
                  <c:v>403</c:v>
                </c:pt>
                <c:pt idx="54">
                  <c:v>404</c:v>
                </c:pt>
                <c:pt idx="55">
                  <c:v>405</c:v>
                </c:pt>
                <c:pt idx="56">
                  <c:v>406</c:v>
                </c:pt>
                <c:pt idx="57">
                  <c:v>407</c:v>
                </c:pt>
                <c:pt idx="58">
                  <c:v>408</c:v>
                </c:pt>
                <c:pt idx="59">
                  <c:v>409</c:v>
                </c:pt>
                <c:pt idx="60">
                  <c:v>410</c:v>
                </c:pt>
                <c:pt idx="61">
                  <c:v>411</c:v>
                </c:pt>
                <c:pt idx="62">
                  <c:v>412</c:v>
                </c:pt>
                <c:pt idx="63">
                  <c:v>413</c:v>
                </c:pt>
                <c:pt idx="64">
                  <c:v>414</c:v>
                </c:pt>
                <c:pt idx="65">
                  <c:v>415</c:v>
                </c:pt>
                <c:pt idx="66">
                  <c:v>416</c:v>
                </c:pt>
                <c:pt idx="67">
                  <c:v>417</c:v>
                </c:pt>
                <c:pt idx="68">
                  <c:v>418</c:v>
                </c:pt>
                <c:pt idx="69">
                  <c:v>419</c:v>
                </c:pt>
                <c:pt idx="70">
                  <c:v>420</c:v>
                </c:pt>
                <c:pt idx="71">
                  <c:v>421</c:v>
                </c:pt>
                <c:pt idx="72">
                  <c:v>422</c:v>
                </c:pt>
                <c:pt idx="73">
                  <c:v>423</c:v>
                </c:pt>
                <c:pt idx="74">
                  <c:v>424</c:v>
                </c:pt>
                <c:pt idx="75">
                  <c:v>425</c:v>
                </c:pt>
                <c:pt idx="76">
                  <c:v>426</c:v>
                </c:pt>
                <c:pt idx="77">
                  <c:v>427</c:v>
                </c:pt>
                <c:pt idx="78">
                  <c:v>428</c:v>
                </c:pt>
                <c:pt idx="79">
                  <c:v>429</c:v>
                </c:pt>
                <c:pt idx="80">
                  <c:v>430</c:v>
                </c:pt>
                <c:pt idx="81">
                  <c:v>431</c:v>
                </c:pt>
                <c:pt idx="82">
                  <c:v>432</c:v>
                </c:pt>
                <c:pt idx="83">
                  <c:v>433</c:v>
                </c:pt>
                <c:pt idx="84">
                  <c:v>434</c:v>
                </c:pt>
                <c:pt idx="85">
                  <c:v>435</c:v>
                </c:pt>
                <c:pt idx="86">
                  <c:v>436</c:v>
                </c:pt>
                <c:pt idx="87">
                  <c:v>437</c:v>
                </c:pt>
                <c:pt idx="88">
                  <c:v>438</c:v>
                </c:pt>
                <c:pt idx="89">
                  <c:v>439</c:v>
                </c:pt>
                <c:pt idx="90">
                  <c:v>440</c:v>
                </c:pt>
                <c:pt idx="91">
                  <c:v>441</c:v>
                </c:pt>
                <c:pt idx="92">
                  <c:v>442</c:v>
                </c:pt>
                <c:pt idx="93">
                  <c:v>443</c:v>
                </c:pt>
                <c:pt idx="94">
                  <c:v>444</c:v>
                </c:pt>
                <c:pt idx="95">
                  <c:v>445</c:v>
                </c:pt>
                <c:pt idx="96">
                  <c:v>446</c:v>
                </c:pt>
                <c:pt idx="97">
                  <c:v>447</c:v>
                </c:pt>
                <c:pt idx="98">
                  <c:v>448</c:v>
                </c:pt>
                <c:pt idx="99">
                  <c:v>449</c:v>
                </c:pt>
                <c:pt idx="100">
                  <c:v>450</c:v>
                </c:pt>
                <c:pt idx="101">
                  <c:v>451</c:v>
                </c:pt>
                <c:pt idx="102">
                  <c:v>452</c:v>
                </c:pt>
                <c:pt idx="103">
                  <c:v>453</c:v>
                </c:pt>
                <c:pt idx="104">
                  <c:v>454</c:v>
                </c:pt>
                <c:pt idx="105">
                  <c:v>455</c:v>
                </c:pt>
                <c:pt idx="106">
                  <c:v>456</c:v>
                </c:pt>
                <c:pt idx="107">
                  <c:v>457</c:v>
                </c:pt>
                <c:pt idx="108">
                  <c:v>458</c:v>
                </c:pt>
                <c:pt idx="109">
                  <c:v>459</c:v>
                </c:pt>
                <c:pt idx="110">
                  <c:v>460</c:v>
                </c:pt>
                <c:pt idx="111">
                  <c:v>461</c:v>
                </c:pt>
                <c:pt idx="112">
                  <c:v>462</c:v>
                </c:pt>
                <c:pt idx="113">
                  <c:v>463</c:v>
                </c:pt>
                <c:pt idx="114">
                  <c:v>464</c:v>
                </c:pt>
                <c:pt idx="115">
                  <c:v>465</c:v>
                </c:pt>
                <c:pt idx="116">
                  <c:v>466</c:v>
                </c:pt>
                <c:pt idx="117">
                  <c:v>467</c:v>
                </c:pt>
                <c:pt idx="118">
                  <c:v>468</c:v>
                </c:pt>
                <c:pt idx="119">
                  <c:v>469</c:v>
                </c:pt>
                <c:pt idx="120">
                  <c:v>470</c:v>
                </c:pt>
                <c:pt idx="121">
                  <c:v>471</c:v>
                </c:pt>
                <c:pt idx="122">
                  <c:v>472</c:v>
                </c:pt>
                <c:pt idx="123">
                  <c:v>473</c:v>
                </c:pt>
                <c:pt idx="124">
                  <c:v>474</c:v>
                </c:pt>
                <c:pt idx="125">
                  <c:v>475</c:v>
                </c:pt>
                <c:pt idx="126">
                  <c:v>476</c:v>
                </c:pt>
                <c:pt idx="127">
                  <c:v>477</c:v>
                </c:pt>
                <c:pt idx="128">
                  <c:v>478</c:v>
                </c:pt>
                <c:pt idx="129">
                  <c:v>479</c:v>
                </c:pt>
                <c:pt idx="130">
                  <c:v>480</c:v>
                </c:pt>
                <c:pt idx="131">
                  <c:v>481</c:v>
                </c:pt>
                <c:pt idx="132">
                  <c:v>482</c:v>
                </c:pt>
                <c:pt idx="133">
                  <c:v>483</c:v>
                </c:pt>
                <c:pt idx="134">
                  <c:v>484</c:v>
                </c:pt>
                <c:pt idx="135">
                  <c:v>485</c:v>
                </c:pt>
                <c:pt idx="136">
                  <c:v>486</c:v>
                </c:pt>
                <c:pt idx="137">
                  <c:v>487</c:v>
                </c:pt>
                <c:pt idx="138">
                  <c:v>488</c:v>
                </c:pt>
                <c:pt idx="139">
                  <c:v>489</c:v>
                </c:pt>
                <c:pt idx="140">
                  <c:v>490</c:v>
                </c:pt>
                <c:pt idx="141">
                  <c:v>491</c:v>
                </c:pt>
                <c:pt idx="142">
                  <c:v>492</c:v>
                </c:pt>
                <c:pt idx="143">
                  <c:v>493</c:v>
                </c:pt>
                <c:pt idx="144">
                  <c:v>494</c:v>
                </c:pt>
                <c:pt idx="145">
                  <c:v>495</c:v>
                </c:pt>
                <c:pt idx="146">
                  <c:v>496</c:v>
                </c:pt>
                <c:pt idx="147">
                  <c:v>497</c:v>
                </c:pt>
                <c:pt idx="148">
                  <c:v>498</c:v>
                </c:pt>
                <c:pt idx="149">
                  <c:v>499</c:v>
                </c:pt>
                <c:pt idx="150">
                  <c:v>500</c:v>
                </c:pt>
                <c:pt idx="151">
                  <c:v>501</c:v>
                </c:pt>
                <c:pt idx="152">
                  <c:v>502</c:v>
                </c:pt>
                <c:pt idx="153">
                  <c:v>503</c:v>
                </c:pt>
                <c:pt idx="154">
                  <c:v>504</c:v>
                </c:pt>
                <c:pt idx="155">
                  <c:v>505</c:v>
                </c:pt>
                <c:pt idx="156">
                  <c:v>506</c:v>
                </c:pt>
                <c:pt idx="157">
                  <c:v>507</c:v>
                </c:pt>
                <c:pt idx="158">
                  <c:v>508</c:v>
                </c:pt>
                <c:pt idx="159">
                  <c:v>509</c:v>
                </c:pt>
                <c:pt idx="160">
                  <c:v>510</c:v>
                </c:pt>
                <c:pt idx="161">
                  <c:v>511</c:v>
                </c:pt>
                <c:pt idx="162">
                  <c:v>512</c:v>
                </c:pt>
                <c:pt idx="163">
                  <c:v>513</c:v>
                </c:pt>
                <c:pt idx="164">
                  <c:v>514</c:v>
                </c:pt>
                <c:pt idx="165">
                  <c:v>515</c:v>
                </c:pt>
                <c:pt idx="166">
                  <c:v>516</c:v>
                </c:pt>
                <c:pt idx="167">
                  <c:v>517</c:v>
                </c:pt>
                <c:pt idx="168">
                  <c:v>518</c:v>
                </c:pt>
                <c:pt idx="169">
                  <c:v>519</c:v>
                </c:pt>
                <c:pt idx="170">
                  <c:v>520</c:v>
                </c:pt>
                <c:pt idx="171">
                  <c:v>521</c:v>
                </c:pt>
                <c:pt idx="172">
                  <c:v>522</c:v>
                </c:pt>
                <c:pt idx="173">
                  <c:v>523</c:v>
                </c:pt>
                <c:pt idx="174">
                  <c:v>524</c:v>
                </c:pt>
                <c:pt idx="175">
                  <c:v>525</c:v>
                </c:pt>
                <c:pt idx="176">
                  <c:v>526</c:v>
                </c:pt>
                <c:pt idx="177">
                  <c:v>527</c:v>
                </c:pt>
                <c:pt idx="178">
                  <c:v>528</c:v>
                </c:pt>
                <c:pt idx="179">
                  <c:v>529</c:v>
                </c:pt>
                <c:pt idx="180">
                  <c:v>530</c:v>
                </c:pt>
                <c:pt idx="181">
                  <c:v>531</c:v>
                </c:pt>
                <c:pt idx="182">
                  <c:v>532</c:v>
                </c:pt>
                <c:pt idx="183">
                  <c:v>533</c:v>
                </c:pt>
                <c:pt idx="184">
                  <c:v>534</c:v>
                </c:pt>
                <c:pt idx="185">
                  <c:v>535</c:v>
                </c:pt>
                <c:pt idx="186">
                  <c:v>536</c:v>
                </c:pt>
                <c:pt idx="187">
                  <c:v>537</c:v>
                </c:pt>
                <c:pt idx="188">
                  <c:v>538</c:v>
                </c:pt>
                <c:pt idx="189">
                  <c:v>539</c:v>
                </c:pt>
                <c:pt idx="190">
                  <c:v>540</c:v>
                </c:pt>
                <c:pt idx="191">
                  <c:v>541</c:v>
                </c:pt>
                <c:pt idx="192">
                  <c:v>542</c:v>
                </c:pt>
                <c:pt idx="193">
                  <c:v>543</c:v>
                </c:pt>
                <c:pt idx="194">
                  <c:v>544</c:v>
                </c:pt>
                <c:pt idx="195">
                  <c:v>545</c:v>
                </c:pt>
                <c:pt idx="196">
                  <c:v>546</c:v>
                </c:pt>
                <c:pt idx="197">
                  <c:v>547</c:v>
                </c:pt>
                <c:pt idx="198">
                  <c:v>548</c:v>
                </c:pt>
                <c:pt idx="199">
                  <c:v>549</c:v>
                </c:pt>
                <c:pt idx="200">
                  <c:v>550</c:v>
                </c:pt>
                <c:pt idx="201">
                  <c:v>551</c:v>
                </c:pt>
                <c:pt idx="202">
                  <c:v>552</c:v>
                </c:pt>
                <c:pt idx="203">
                  <c:v>553</c:v>
                </c:pt>
                <c:pt idx="204">
                  <c:v>554</c:v>
                </c:pt>
                <c:pt idx="205">
                  <c:v>555</c:v>
                </c:pt>
                <c:pt idx="206">
                  <c:v>556</c:v>
                </c:pt>
                <c:pt idx="207">
                  <c:v>557</c:v>
                </c:pt>
                <c:pt idx="208">
                  <c:v>558</c:v>
                </c:pt>
                <c:pt idx="209">
                  <c:v>559</c:v>
                </c:pt>
                <c:pt idx="210">
                  <c:v>560</c:v>
                </c:pt>
                <c:pt idx="211">
                  <c:v>561</c:v>
                </c:pt>
                <c:pt idx="212">
                  <c:v>562</c:v>
                </c:pt>
                <c:pt idx="213">
                  <c:v>563</c:v>
                </c:pt>
                <c:pt idx="214">
                  <c:v>564</c:v>
                </c:pt>
                <c:pt idx="215">
                  <c:v>565</c:v>
                </c:pt>
                <c:pt idx="216">
                  <c:v>566</c:v>
                </c:pt>
                <c:pt idx="217">
                  <c:v>567</c:v>
                </c:pt>
                <c:pt idx="218">
                  <c:v>568</c:v>
                </c:pt>
                <c:pt idx="219">
                  <c:v>569</c:v>
                </c:pt>
                <c:pt idx="220">
                  <c:v>570</c:v>
                </c:pt>
                <c:pt idx="221">
                  <c:v>571</c:v>
                </c:pt>
                <c:pt idx="222">
                  <c:v>572</c:v>
                </c:pt>
                <c:pt idx="223">
                  <c:v>573</c:v>
                </c:pt>
                <c:pt idx="224">
                  <c:v>574</c:v>
                </c:pt>
                <c:pt idx="225">
                  <c:v>575</c:v>
                </c:pt>
                <c:pt idx="226">
                  <c:v>576</c:v>
                </c:pt>
                <c:pt idx="227">
                  <c:v>577</c:v>
                </c:pt>
                <c:pt idx="228">
                  <c:v>578</c:v>
                </c:pt>
                <c:pt idx="229">
                  <c:v>579</c:v>
                </c:pt>
                <c:pt idx="230">
                  <c:v>580</c:v>
                </c:pt>
                <c:pt idx="231">
                  <c:v>581</c:v>
                </c:pt>
                <c:pt idx="232">
                  <c:v>582</c:v>
                </c:pt>
                <c:pt idx="233">
                  <c:v>583</c:v>
                </c:pt>
                <c:pt idx="234">
                  <c:v>584</c:v>
                </c:pt>
                <c:pt idx="235">
                  <c:v>585</c:v>
                </c:pt>
                <c:pt idx="236">
                  <c:v>586</c:v>
                </c:pt>
                <c:pt idx="237">
                  <c:v>587</c:v>
                </c:pt>
                <c:pt idx="238">
                  <c:v>588</c:v>
                </c:pt>
                <c:pt idx="239">
                  <c:v>589</c:v>
                </c:pt>
                <c:pt idx="240">
                  <c:v>590</c:v>
                </c:pt>
                <c:pt idx="241">
                  <c:v>591</c:v>
                </c:pt>
                <c:pt idx="242">
                  <c:v>592</c:v>
                </c:pt>
                <c:pt idx="243">
                  <c:v>593</c:v>
                </c:pt>
                <c:pt idx="244">
                  <c:v>594</c:v>
                </c:pt>
                <c:pt idx="245">
                  <c:v>595</c:v>
                </c:pt>
                <c:pt idx="246">
                  <c:v>596</c:v>
                </c:pt>
                <c:pt idx="247">
                  <c:v>597</c:v>
                </c:pt>
                <c:pt idx="248">
                  <c:v>598</c:v>
                </c:pt>
                <c:pt idx="249">
                  <c:v>599</c:v>
                </c:pt>
                <c:pt idx="250">
                  <c:v>600</c:v>
                </c:pt>
                <c:pt idx="251">
                  <c:v>601</c:v>
                </c:pt>
                <c:pt idx="252">
                  <c:v>602</c:v>
                </c:pt>
                <c:pt idx="253">
                  <c:v>603</c:v>
                </c:pt>
                <c:pt idx="254">
                  <c:v>604</c:v>
                </c:pt>
                <c:pt idx="255">
                  <c:v>605</c:v>
                </c:pt>
                <c:pt idx="256">
                  <c:v>606</c:v>
                </c:pt>
                <c:pt idx="257">
                  <c:v>607</c:v>
                </c:pt>
                <c:pt idx="258">
                  <c:v>608</c:v>
                </c:pt>
                <c:pt idx="259">
                  <c:v>609</c:v>
                </c:pt>
                <c:pt idx="260">
                  <c:v>610</c:v>
                </c:pt>
                <c:pt idx="261">
                  <c:v>611</c:v>
                </c:pt>
                <c:pt idx="262">
                  <c:v>612</c:v>
                </c:pt>
                <c:pt idx="263">
                  <c:v>613</c:v>
                </c:pt>
                <c:pt idx="264">
                  <c:v>614</c:v>
                </c:pt>
                <c:pt idx="265">
                  <c:v>615</c:v>
                </c:pt>
                <c:pt idx="266">
                  <c:v>616</c:v>
                </c:pt>
                <c:pt idx="267">
                  <c:v>617</c:v>
                </c:pt>
                <c:pt idx="268">
                  <c:v>618</c:v>
                </c:pt>
                <c:pt idx="269">
                  <c:v>619</c:v>
                </c:pt>
                <c:pt idx="270">
                  <c:v>620</c:v>
                </c:pt>
                <c:pt idx="271">
                  <c:v>621</c:v>
                </c:pt>
                <c:pt idx="272">
                  <c:v>622</c:v>
                </c:pt>
                <c:pt idx="273">
                  <c:v>623</c:v>
                </c:pt>
                <c:pt idx="274">
                  <c:v>624</c:v>
                </c:pt>
                <c:pt idx="275">
                  <c:v>625</c:v>
                </c:pt>
                <c:pt idx="276">
                  <c:v>626</c:v>
                </c:pt>
                <c:pt idx="277">
                  <c:v>627</c:v>
                </c:pt>
                <c:pt idx="278">
                  <c:v>628</c:v>
                </c:pt>
                <c:pt idx="279">
                  <c:v>629</c:v>
                </c:pt>
                <c:pt idx="280">
                  <c:v>630</c:v>
                </c:pt>
                <c:pt idx="281">
                  <c:v>631</c:v>
                </c:pt>
                <c:pt idx="282">
                  <c:v>632</c:v>
                </c:pt>
                <c:pt idx="283">
                  <c:v>633</c:v>
                </c:pt>
                <c:pt idx="284">
                  <c:v>634</c:v>
                </c:pt>
                <c:pt idx="285">
                  <c:v>635</c:v>
                </c:pt>
                <c:pt idx="286">
                  <c:v>636</c:v>
                </c:pt>
                <c:pt idx="287">
                  <c:v>637</c:v>
                </c:pt>
                <c:pt idx="288">
                  <c:v>638</c:v>
                </c:pt>
                <c:pt idx="289">
                  <c:v>639</c:v>
                </c:pt>
                <c:pt idx="290">
                  <c:v>640</c:v>
                </c:pt>
                <c:pt idx="291">
                  <c:v>641</c:v>
                </c:pt>
                <c:pt idx="292">
                  <c:v>642</c:v>
                </c:pt>
                <c:pt idx="293">
                  <c:v>643</c:v>
                </c:pt>
                <c:pt idx="294">
                  <c:v>644</c:v>
                </c:pt>
                <c:pt idx="295">
                  <c:v>645</c:v>
                </c:pt>
                <c:pt idx="296">
                  <c:v>646</c:v>
                </c:pt>
                <c:pt idx="297">
                  <c:v>647</c:v>
                </c:pt>
                <c:pt idx="298">
                  <c:v>648</c:v>
                </c:pt>
                <c:pt idx="299">
                  <c:v>649</c:v>
                </c:pt>
                <c:pt idx="300">
                  <c:v>650</c:v>
                </c:pt>
                <c:pt idx="301">
                  <c:v>651</c:v>
                </c:pt>
                <c:pt idx="302">
                  <c:v>652</c:v>
                </c:pt>
                <c:pt idx="303">
                  <c:v>653</c:v>
                </c:pt>
                <c:pt idx="304">
                  <c:v>654</c:v>
                </c:pt>
                <c:pt idx="305">
                  <c:v>655</c:v>
                </c:pt>
                <c:pt idx="306">
                  <c:v>656</c:v>
                </c:pt>
                <c:pt idx="307">
                  <c:v>657</c:v>
                </c:pt>
                <c:pt idx="308">
                  <c:v>658</c:v>
                </c:pt>
                <c:pt idx="309">
                  <c:v>659</c:v>
                </c:pt>
                <c:pt idx="310">
                  <c:v>660</c:v>
                </c:pt>
                <c:pt idx="311">
                  <c:v>661</c:v>
                </c:pt>
                <c:pt idx="312">
                  <c:v>662</c:v>
                </c:pt>
                <c:pt idx="313">
                  <c:v>663</c:v>
                </c:pt>
                <c:pt idx="314">
                  <c:v>664</c:v>
                </c:pt>
                <c:pt idx="315">
                  <c:v>665</c:v>
                </c:pt>
                <c:pt idx="316">
                  <c:v>666</c:v>
                </c:pt>
                <c:pt idx="317">
                  <c:v>667</c:v>
                </c:pt>
                <c:pt idx="318">
                  <c:v>668</c:v>
                </c:pt>
                <c:pt idx="319">
                  <c:v>669</c:v>
                </c:pt>
                <c:pt idx="320">
                  <c:v>670</c:v>
                </c:pt>
                <c:pt idx="321">
                  <c:v>671</c:v>
                </c:pt>
                <c:pt idx="322">
                  <c:v>672</c:v>
                </c:pt>
                <c:pt idx="323">
                  <c:v>673</c:v>
                </c:pt>
                <c:pt idx="324">
                  <c:v>674</c:v>
                </c:pt>
                <c:pt idx="325">
                  <c:v>675</c:v>
                </c:pt>
                <c:pt idx="326">
                  <c:v>676</c:v>
                </c:pt>
                <c:pt idx="327">
                  <c:v>677</c:v>
                </c:pt>
                <c:pt idx="328">
                  <c:v>678</c:v>
                </c:pt>
                <c:pt idx="329">
                  <c:v>679</c:v>
                </c:pt>
                <c:pt idx="330">
                  <c:v>680</c:v>
                </c:pt>
                <c:pt idx="331">
                  <c:v>681</c:v>
                </c:pt>
                <c:pt idx="332">
                  <c:v>682</c:v>
                </c:pt>
                <c:pt idx="333">
                  <c:v>683</c:v>
                </c:pt>
                <c:pt idx="334">
                  <c:v>684</c:v>
                </c:pt>
                <c:pt idx="335">
                  <c:v>685</c:v>
                </c:pt>
                <c:pt idx="336">
                  <c:v>686</c:v>
                </c:pt>
                <c:pt idx="337">
                  <c:v>687</c:v>
                </c:pt>
                <c:pt idx="338">
                  <c:v>688</c:v>
                </c:pt>
                <c:pt idx="339">
                  <c:v>689</c:v>
                </c:pt>
                <c:pt idx="340">
                  <c:v>690</c:v>
                </c:pt>
                <c:pt idx="341">
                  <c:v>691</c:v>
                </c:pt>
                <c:pt idx="342">
                  <c:v>692</c:v>
                </c:pt>
                <c:pt idx="343">
                  <c:v>693</c:v>
                </c:pt>
                <c:pt idx="344">
                  <c:v>694</c:v>
                </c:pt>
                <c:pt idx="345">
                  <c:v>695</c:v>
                </c:pt>
                <c:pt idx="346">
                  <c:v>696</c:v>
                </c:pt>
                <c:pt idx="347">
                  <c:v>697</c:v>
                </c:pt>
                <c:pt idx="348">
                  <c:v>698</c:v>
                </c:pt>
                <c:pt idx="349">
                  <c:v>699</c:v>
                </c:pt>
                <c:pt idx="350">
                  <c:v>700</c:v>
                </c:pt>
                <c:pt idx="351">
                  <c:v>701</c:v>
                </c:pt>
                <c:pt idx="352">
                  <c:v>702</c:v>
                </c:pt>
                <c:pt idx="353">
                  <c:v>703</c:v>
                </c:pt>
                <c:pt idx="354">
                  <c:v>704</c:v>
                </c:pt>
                <c:pt idx="355">
                  <c:v>705</c:v>
                </c:pt>
                <c:pt idx="356">
                  <c:v>706</c:v>
                </c:pt>
                <c:pt idx="357">
                  <c:v>707</c:v>
                </c:pt>
                <c:pt idx="358">
                  <c:v>708</c:v>
                </c:pt>
                <c:pt idx="359">
                  <c:v>709</c:v>
                </c:pt>
                <c:pt idx="360">
                  <c:v>710</c:v>
                </c:pt>
                <c:pt idx="361">
                  <c:v>711</c:v>
                </c:pt>
                <c:pt idx="362">
                  <c:v>712</c:v>
                </c:pt>
                <c:pt idx="363">
                  <c:v>713</c:v>
                </c:pt>
                <c:pt idx="364">
                  <c:v>714</c:v>
                </c:pt>
                <c:pt idx="365">
                  <c:v>715</c:v>
                </c:pt>
                <c:pt idx="366">
                  <c:v>716</c:v>
                </c:pt>
                <c:pt idx="367">
                  <c:v>717</c:v>
                </c:pt>
                <c:pt idx="368">
                  <c:v>718</c:v>
                </c:pt>
                <c:pt idx="369">
                  <c:v>719</c:v>
                </c:pt>
                <c:pt idx="370">
                  <c:v>720</c:v>
                </c:pt>
                <c:pt idx="371">
                  <c:v>721</c:v>
                </c:pt>
                <c:pt idx="372">
                  <c:v>722</c:v>
                </c:pt>
                <c:pt idx="373">
                  <c:v>723</c:v>
                </c:pt>
                <c:pt idx="374">
                  <c:v>724</c:v>
                </c:pt>
                <c:pt idx="375">
                  <c:v>725</c:v>
                </c:pt>
                <c:pt idx="376">
                  <c:v>726</c:v>
                </c:pt>
                <c:pt idx="377">
                  <c:v>727</c:v>
                </c:pt>
                <c:pt idx="378">
                  <c:v>728</c:v>
                </c:pt>
                <c:pt idx="379">
                  <c:v>729</c:v>
                </c:pt>
                <c:pt idx="380">
                  <c:v>730</c:v>
                </c:pt>
                <c:pt idx="381">
                  <c:v>731</c:v>
                </c:pt>
                <c:pt idx="382">
                  <c:v>732</c:v>
                </c:pt>
                <c:pt idx="383">
                  <c:v>733</c:v>
                </c:pt>
                <c:pt idx="384">
                  <c:v>734</c:v>
                </c:pt>
                <c:pt idx="385">
                  <c:v>735</c:v>
                </c:pt>
                <c:pt idx="386">
                  <c:v>736</c:v>
                </c:pt>
                <c:pt idx="387">
                  <c:v>737</c:v>
                </c:pt>
                <c:pt idx="388">
                  <c:v>738</c:v>
                </c:pt>
                <c:pt idx="389">
                  <c:v>739</c:v>
                </c:pt>
                <c:pt idx="390">
                  <c:v>740</c:v>
                </c:pt>
                <c:pt idx="391">
                  <c:v>741</c:v>
                </c:pt>
                <c:pt idx="392">
                  <c:v>742</c:v>
                </c:pt>
                <c:pt idx="393">
                  <c:v>743</c:v>
                </c:pt>
                <c:pt idx="394">
                  <c:v>744</c:v>
                </c:pt>
                <c:pt idx="395">
                  <c:v>745</c:v>
                </c:pt>
                <c:pt idx="396">
                  <c:v>746</c:v>
                </c:pt>
                <c:pt idx="397">
                  <c:v>747</c:v>
                </c:pt>
                <c:pt idx="398">
                  <c:v>748</c:v>
                </c:pt>
                <c:pt idx="399">
                  <c:v>749</c:v>
                </c:pt>
                <c:pt idx="400">
                  <c:v>750</c:v>
                </c:pt>
                <c:pt idx="401">
                  <c:v>751</c:v>
                </c:pt>
                <c:pt idx="402">
                  <c:v>752</c:v>
                </c:pt>
                <c:pt idx="403">
                  <c:v>753</c:v>
                </c:pt>
                <c:pt idx="404">
                  <c:v>754</c:v>
                </c:pt>
                <c:pt idx="405">
                  <c:v>755</c:v>
                </c:pt>
                <c:pt idx="406">
                  <c:v>756</c:v>
                </c:pt>
                <c:pt idx="407">
                  <c:v>757</c:v>
                </c:pt>
                <c:pt idx="408">
                  <c:v>758</c:v>
                </c:pt>
                <c:pt idx="409">
                  <c:v>759</c:v>
                </c:pt>
                <c:pt idx="410">
                  <c:v>760</c:v>
                </c:pt>
                <c:pt idx="411">
                  <c:v>761</c:v>
                </c:pt>
                <c:pt idx="412">
                  <c:v>762</c:v>
                </c:pt>
                <c:pt idx="413">
                  <c:v>763</c:v>
                </c:pt>
                <c:pt idx="414">
                  <c:v>764</c:v>
                </c:pt>
                <c:pt idx="415">
                  <c:v>765</c:v>
                </c:pt>
                <c:pt idx="416">
                  <c:v>766</c:v>
                </c:pt>
                <c:pt idx="417">
                  <c:v>767</c:v>
                </c:pt>
                <c:pt idx="418">
                  <c:v>768</c:v>
                </c:pt>
                <c:pt idx="419">
                  <c:v>769</c:v>
                </c:pt>
                <c:pt idx="420">
                  <c:v>770</c:v>
                </c:pt>
                <c:pt idx="421">
                  <c:v>771</c:v>
                </c:pt>
                <c:pt idx="422">
                  <c:v>772</c:v>
                </c:pt>
                <c:pt idx="423">
                  <c:v>773</c:v>
                </c:pt>
                <c:pt idx="424">
                  <c:v>774</c:v>
                </c:pt>
                <c:pt idx="425">
                  <c:v>775</c:v>
                </c:pt>
                <c:pt idx="426">
                  <c:v>776</c:v>
                </c:pt>
                <c:pt idx="427">
                  <c:v>777</c:v>
                </c:pt>
                <c:pt idx="428">
                  <c:v>778</c:v>
                </c:pt>
                <c:pt idx="429">
                  <c:v>779</c:v>
                </c:pt>
                <c:pt idx="430">
                  <c:v>780</c:v>
                </c:pt>
                <c:pt idx="431">
                  <c:v>781</c:v>
                </c:pt>
                <c:pt idx="432">
                  <c:v>782</c:v>
                </c:pt>
                <c:pt idx="433">
                  <c:v>783</c:v>
                </c:pt>
                <c:pt idx="434">
                  <c:v>784</c:v>
                </c:pt>
                <c:pt idx="435">
                  <c:v>785</c:v>
                </c:pt>
                <c:pt idx="436">
                  <c:v>786</c:v>
                </c:pt>
                <c:pt idx="437">
                  <c:v>787</c:v>
                </c:pt>
                <c:pt idx="438">
                  <c:v>788</c:v>
                </c:pt>
                <c:pt idx="439">
                  <c:v>789</c:v>
                </c:pt>
                <c:pt idx="440">
                  <c:v>790</c:v>
                </c:pt>
                <c:pt idx="441">
                  <c:v>791</c:v>
                </c:pt>
                <c:pt idx="442">
                  <c:v>792</c:v>
                </c:pt>
                <c:pt idx="443">
                  <c:v>793</c:v>
                </c:pt>
                <c:pt idx="444">
                  <c:v>794</c:v>
                </c:pt>
                <c:pt idx="445">
                  <c:v>795</c:v>
                </c:pt>
                <c:pt idx="446">
                  <c:v>796</c:v>
                </c:pt>
                <c:pt idx="447">
                  <c:v>797</c:v>
                </c:pt>
                <c:pt idx="448">
                  <c:v>798</c:v>
                </c:pt>
                <c:pt idx="449">
                  <c:v>799</c:v>
                </c:pt>
                <c:pt idx="450">
                  <c:v>800</c:v>
                </c:pt>
                <c:pt idx="451">
                  <c:v>801</c:v>
                </c:pt>
                <c:pt idx="452">
                  <c:v>802</c:v>
                </c:pt>
                <c:pt idx="453">
                  <c:v>803</c:v>
                </c:pt>
                <c:pt idx="454">
                  <c:v>804</c:v>
                </c:pt>
                <c:pt idx="455">
                  <c:v>805</c:v>
                </c:pt>
                <c:pt idx="456">
                  <c:v>806</c:v>
                </c:pt>
                <c:pt idx="457">
                  <c:v>807</c:v>
                </c:pt>
                <c:pt idx="458">
                  <c:v>808</c:v>
                </c:pt>
                <c:pt idx="459">
                  <c:v>809</c:v>
                </c:pt>
                <c:pt idx="460">
                  <c:v>810</c:v>
                </c:pt>
                <c:pt idx="461">
                  <c:v>811</c:v>
                </c:pt>
                <c:pt idx="462">
                  <c:v>812</c:v>
                </c:pt>
                <c:pt idx="463">
                  <c:v>813</c:v>
                </c:pt>
                <c:pt idx="464">
                  <c:v>814</c:v>
                </c:pt>
                <c:pt idx="465">
                  <c:v>815</c:v>
                </c:pt>
                <c:pt idx="466">
                  <c:v>816</c:v>
                </c:pt>
                <c:pt idx="467">
                  <c:v>817</c:v>
                </c:pt>
                <c:pt idx="468">
                  <c:v>818</c:v>
                </c:pt>
                <c:pt idx="469">
                  <c:v>819</c:v>
                </c:pt>
                <c:pt idx="470">
                  <c:v>820</c:v>
                </c:pt>
                <c:pt idx="471">
                  <c:v>821</c:v>
                </c:pt>
                <c:pt idx="472">
                  <c:v>822</c:v>
                </c:pt>
                <c:pt idx="473">
                  <c:v>823</c:v>
                </c:pt>
                <c:pt idx="474">
                  <c:v>824</c:v>
                </c:pt>
                <c:pt idx="475">
                  <c:v>825</c:v>
                </c:pt>
                <c:pt idx="476">
                  <c:v>826</c:v>
                </c:pt>
                <c:pt idx="477">
                  <c:v>827</c:v>
                </c:pt>
                <c:pt idx="478">
                  <c:v>828</c:v>
                </c:pt>
                <c:pt idx="479">
                  <c:v>829</c:v>
                </c:pt>
                <c:pt idx="480">
                  <c:v>830</c:v>
                </c:pt>
                <c:pt idx="481">
                  <c:v>831</c:v>
                </c:pt>
                <c:pt idx="482">
                  <c:v>832</c:v>
                </c:pt>
                <c:pt idx="483">
                  <c:v>833</c:v>
                </c:pt>
                <c:pt idx="484">
                  <c:v>834</c:v>
                </c:pt>
                <c:pt idx="485">
                  <c:v>835</c:v>
                </c:pt>
                <c:pt idx="486">
                  <c:v>836</c:v>
                </c:pt>
                <c:pt idx="487">
                  <c:v>837</c:v>
                </c:pt>
                <c:pt idx="488">
                  <c:v>838</c:v>
                </c:pt>
                <c:pt idx="489">
                  <c:v>839</c:v>
                </c:pt>
                <c:pt idx="490">
                  <c:v>840</c:v>
                </c:pt>
                <c:pt idx="491">
                  <c:v>841</c:v>
                </c:pt>
                <c:pt idx="492">
                  <c:v>842</c:v>
                </c:pt>
                <c:pt idx="493">
                  <c:v>843</c:v>
                </c:pt>
                <c:pt idx="494">
                  <c:v>844</c:v>
                </c:pt>
                <c:pt idx="495">
                  <c:v>845</c:v>
                </c:pt>
                <c:pt idx="496">
                  <c:v>846</c:v>
                </c:pt>
                <c:pt idx="497">
                  <c:v>847</c:v>
                </c:pt>
                <c:pt idx="498">
                  <c:v>848</c:v>
                </c:pt>
                <c:pt idx="499">
                  <c:v>849</c:v>
                </c:pt>
                <c:pt idx="500">
                  <c:v>850</c:v>
                </c:pt>
                <c:pt idx="501">
                  <c:v>851</c:v>
                </c:pt>
                <c:pt idx="502">
                  <c:v>852</c:v>
                </c:pt>
                <c:pt idx="503">
                  <c:v>853</c:v>
                </c:pt>
                <c:pt idx="504">
                  <c:v>854</c:v>
                </c:pt>
                <c:pt idx="505">
                  <c:v>855</c:v>
                </c:pt>
                <c:pt idx="506">
                  <c:v>856</c:v>
                </c:pt>
                <c:pt idx="507">
                  <c:v>857</c:v>
                </c:pt>
                <c:pt idx="508">
                  <c:v>858</c:v>
                </c:pt>
                <c:pt idx="509">
                  <c:v>859</c:v>
                </c:pt>
                <c:pt idx="510">
                  <c:v>860</c:v>
                </c:pt>
                <c:pt idx="511">
                  <c:v>861</c:v>
                </c:pt>
                <c:pt idx="512">
                  <c:v>862</c:v>
                </c:pt>
                <c:pt idx="513">
                  <c:v>863</c:v>
                </c:pt>
                <c:pt idx="514">
                  <c:v>864</c:v>
                </c:pt>
                <c:pt idx="515">
                  <c:v>865</c:v>
                </c:pt>
                <c:pt idx="516">
                  <c:v>866</c:v>
                </c:pt>
                <c:pt idx="517">
                  <c:v>867</c:v>
                </c:pt>
                <c:pt idx="518">
                  <c:v>868</c:v>
                </c:pt>
                <c:pt idx="519">
                  <c:v>869</c:v>
                </c:pt>
                <c:pt idx="520">
                  <c:v>870</c:v>
                </c:pt>
                <c:pt idx="521">
                  <c:v>871</c:v>
                </c:pt>
                <c:pt idx="522">
                  <c:v>872</c:v>
                </c:pt>
                <c:pt idx="523">
                  <c:v>873</c:v>
                </c:pt>
                <c:pt idx="524">
                  <c:v>874</c:v>
                </c:pt>
                <c:pt idx="525">
                  <c:v>875</c:v>
                </c:pt>
                <c:pt idx="526">
                  <c:v>876</c:v>
                </c:pt>
                <c:pt idx="527">
                  <c:v>877</c:v>
                </c:pt>
                <c:pt idx="528">
                  <c:v>878</c:v>
                </c:pt>
                <c:pt idx="529">
                  <c:v>879</c:v>
                </c:pt>
                <c:pt idx="530">
                  <c:v>880</c:v>
                </c:pt>
                <c:pt idx="531">
                  <c:v>881</c:v>
                </c:pt>
                <c:pt idx="532">
                  <c:v>882</c:v>
                </c:pt>
                <c:pt idx="533">
                  <c:v>883</c:v>
                </c:pt>
                <c:pt idx="534">
                  <c:v>884</c:v>
                </c:pt>
                <c:pt idx="535">
                  <c:v>885</c:v>
                </c:pt>
                <c:pt idx="536">
                  <c:v>886</c:v>
                </c:pt>
                <c:pt idx="537">
                  <c:v>887</c:v>
                </c:pt>
                <c:pt idx="538">
                  <c:v>888</c:v>
                </c:pt>
                <c:pt idx="539">
                  <c:v>889</c:v>
                </c:pt>
                <c:pt idx="540">
                  <c:v>890</c:v>
                </c:pt>
                <c:pt idx="541">
                  <c:v>891</c:v>
                </c:pt>
                <c:pt idx="542">
                  <c:v>892</c:v>
                </c:pt>
                <c:pt idx="543">
                  <c:v>893</c:v>
                </c:pt>
                <c:pt idx="544">
                  <c:v>894</c:v>
                </c:pt>
                <c:pt idx="545">
                  <c:v>895</c:v>
                </c:pt>
                <c:pt idx="546">
                  <c:v>896</c:v>
                </c:pt>
                <c:pt idx="547">
                  <c:v>897</c:v>
                </c:pt>
                <c:pt idx="548">
                  <c:v>898</c:v>
                </c:pt>
                <c:pt idx="549">
                  <c:v>899</c:v>
                </c:pt>
                <c:pt idx="550">
                  <c:v>900</c:v>
                </c:pt>
                <c:pt idx="551">
                  <c:v>901</c:v>
                </c:pt>
                <c:pt idx="552">
                  <c:v>902</c:v>
                </c:pt>
                <c:pt idx="553">
                  <c:v>903</c:v>
                </c:pt>
                <c:pt idx="554">
                  <c:v>904</c:v>
                </c:pt>
                <c:pt idx="555">
                  <c:v>905</c:v>
                </c:pt>
                <c:pt idx="556">
                  <c:v>906</c:v>
                </c:pt>
                <c:pt idx="557">
                  <c:v>907</c:v>
                </c:pt>
                <c:pt idx="558">
                  <c:v>908</c:v>
                </c:pt>
                <c:pt idx="559">
                  <c:v>909</c:v>
                </c:pt>
                <c:pt idx="560">
                  <c:v>910</c:v>
                </c:pt>
                <c:pt idx="561">
                  <c:v>911</c:v>
                </c:pt>
                <c:pt idx="562">
                  <c:v>912</c:v>
                </c:pt>
                <c:pt idx="563">
                  <c:v>913</c:v>
                </c:pt>
                <c:pt idx="564">
                  <c:v>914</c:v>
                </c:pt>
                <c:pt idx="565">
                  <c:v>915</c:v>
                </c:pt>
                <c:pt idx="566">
                  <c:v>916</c:v>
                </c:pt>
                <c:pt idx="567">
                  <c:v>917</c:v>
                </c:pt>
                <c:pt idx="568">
                  <c:v>918</c:v>
                </c:pt>
                <c:pt idx="569">
                  <c:v>919</c:v>
                </c:pt>
                <c:pt idx="570">
                  <c:v>920</c:v>
                </c:pt>
                <c:pt idx="571">
                  <c:v>921</c:v>
                </c:pt>
                <c:pt idx="572">
                  <c:v>922</c:v>
                </c:pt>
                <c:pt idx="573">
                  <c:v>923</c:v>
                </c:pt>
                <c:pt idx="574">
                  <c:v>924</c:v>
                </c:pt>
                <c:pt idx="575">
                  <c:v>925</c:v>
                </c:pt>
                <c:pt idx="576">
                  <c:v>926</c:v>
                </c:pt>
                <c:pt idx="577">
                  <c:v>927</c:v>
                </c:pt>
                <c:pt idx="578">
                  <c:v>928</c:v>
                </c:pt>
                <c:pt idx="579">
                  <c:v>929</c:v>
                </c:pt>
                <c:pt idx="580">
                  <c:v>930</c:v>
                </c:pt>
                <c:pt idx="581">
                  <c:v>931</c:v>
                </c:pt>
                <c:pt idx="582">
                  <c:v>932</c:v>
                </c:pt>
                <c:pt idx="583">
                  <c:v>933</c:v>
                </c:pt>
                <c:pt idx="584">
                  <c:v>934</c:v>
                </c:pt>
                <c:pt idx="585">
                  <c:v>935</c:v>
                </c:pt>
                <c:pt idx="586">
                  <c:v>936</c:v>
                </c:pt>
                <c:pt idx="587">
                  <c:v>937</c:v>
                </c:pt>
                <c:pt idx="588">
                  <c:v>938</c:v>
                </c:pt>
                <c:pt idx="589">
                  <c:v>939</c:v>
                </c:pt>
                <c:pt idx="590">
                  <c:v>940</c:v>
                </c:pt>
                <c:pt idx="591">
                  <c:v>941</c:v>
                </c:pt>
                <c:pt idx="592">
                  <c:v>942</c:v>
                </c:pt>
                <c:pt idx="593">
                  <c:v>943</c:v>
                </c:pt>
                <c:pt idx="594">
                  <c:v>944</c:v>
                </c:pt>
                <c:pt idx="595">
                  <c:v>945</c:v>
                </c:pt>
                <c:pt idx="596">
                  <c:v>946</c:v>
                </c:pt>
                <c:pt idx="597">
                  <c:v>947</c:v>
                </c:pt>
                <c:pt idx="598">
                  <c:v>948</c:v>
                </c:pt>
                <c:pt idx="599">
                  <c:v>949</c:v>
                </c:pt>
                <c:pt idx="600">
                  <c:v>950</c:v>
                </c:pt>
                <c:pt idx="601">
                  <c:v>951</c:v>
                </c:pt>
                <c:pt idx="602">
                  <c:v>952</c:v>
                </c:pt>
                <c:pt idx="603">
                  <c:v>953</c:v>
                </c:pt>
                <c:pt idx="604">
                  <c:v>954</c:v>
                </c:pt>
                <c:pt idx="605">
                  <c:v>955</c:v>
                </c:pt>
                <c:pt idx="606">
                  <c:v>956</c:v>
                </c:pt>
                <c:pt idx="607">
                  <c:v>957</c:v>
                </c:pt>
                <c:pt idx="608">
                  <c:v>958</c:v>
                </c:pt>
                <c:pt idx="609">
                  <c:v>959</c:v>
                </c:pt>
                <c:pt idx="610">
                  <c:v>960</c:v>
                </c:pt>
                <c:pt idx="611">
                  <c:v>961</c:v>
                </c:pt>
                <c:pt idx="612">
                  <c:v>962</c:v>
                </c:pt>
                <c:pt idx="613">
                  <c:v>963</c:v>
                </c:pt>
                <c:pt idx="614">
                  <c:v>964</c:v>
                </c:pt>
                <c:pt idx="615">
                  <c:v>965</c:v>
                </c:pt>
                <c:pt idx="616">
                  <c:v>966</c:v>
                </c:pt>
                <c:pt idx="617">
                  <c:v>967</c:v>
                </c:pt>
                <c:pt idx="618">
                  <c:v>968</c:v>
                </c:pt>
                <c:pt idx="619">
                  <c:v>969</c:v>
                </c:pt>
                <c:pt idx="620">
                  <c:v>970</c:v>
                </c:pt>
                <c:pt idx="621">
                  <c:v>971</c:v>
                </c:pt>
                <c:pt idx="622">
                  <c:v>972</c:v>
                </c:pt>
                <c:pt idx="623">
                  <c:v>973</c:v>
                </c:pt>
                <c:pt idx="624">
                  <c:v>974</c:v>
                </c:pt>
                <c:pt idx="625">
                  <c:v>975</c:v>
                </c:pt>
                <c:pt idx="626">
                  <c:v>976</c:v>
                </c:pt>
                <c:pt idx="627">
                  <c:v>977</c:v>
                </c:pt>
                <c:pt idx="628">
                  <c:v>978</c:v>
                </c:pt>
                <c:pt idx="629">
                  <c:v>979</c:v>
                </c:pt>
                <c:pt idx="630">
                  <c:v>980</c:v>
                </c:pt>
                <c:pt idx="631">
                  <c:v>981</c:v>
                </c:pt>
                <c:pt idx="632">
                  <c:v>982</c:v>
                </c:pt>
                <c:pt idx="633">
                  <c:v>983</c:v>
                </c:pt>
                <c:pt idx="634">
                  <c:v>984</c:v>
                </c:pt>
                <c:pt idx="635">
                  <c:v>985</c:v>
                </c:pt>
                <c:pt idx="636">
                  <c:v>986</c:v>
                </c:pt>
                <c:pt idx="637">
                  <c:v>987</c:v>
                </c:pt>
                <c:pt idx="638">
                  <c:v>988</c:v>
                </c:pt>
                <c:pt idx="639">
                  <c:v>989</c:v>
                </c:pt>
                <c:pt idx="640">
                  <c:v>990</c:v>
                </c:pt>
                <c:pt idx="641">
                  <c:v>991</c:v>
                </c:pt>
                <c:pt idx="642">
                  <c:v>992</c:v>
                </c:pt>
                <c:pt idx="643">
                  <c:v>993</c:v>
                </c:pt>
                <c:pt idx="644">
                  <c:v>994</c:v>
                </c:pt>
                <c:pt idx="645">
                  <c:v>995</c:v>
                </c:pt>
                <c:pt idx="646">
                  <c:v>996</c:v>
                </c:pt>
                <c:pt idx="647">
                  <c:v>997</c:v>
                </c:pt>
                <c:pt idx="648">
                  <c:v>998</c:v>
                </c:pt>
                <c:pt idx="649">
                  <c:v>999</c:v>
                </c:pt>
                <c:pt idx="650">
                  <c:v>1000</c:v>
                </c:pt>
              </c:numCache>
            </c:numRef>
          </c:xVal>
          <c:yVal>
            <c:numRef>
              <c:f>'5050白.CSV'!$H$2:$H$652</c:f>
              <c:numCache>
                <c:formatCode>General</c:formatCode>
                <c:ptCount val="651"/>
                <c:pt idx="0">
                  <c:v>0.001</c:v>
                </c:pt>
                <c:pt idx="1">
                  <c:v>0.0003</c:v>
                </c:pt>
                <c:pt idx="2">
                  <c:v>0.0008</c:v>
                </c:pt>
                <c:pt idx="3">
                  <c:v>0.0001</c:v>
                </c:pt>
                <c:pt idx="4">
                  <c:v>0.0002</c:v>
                </c:pt>
                <c:pt idx="5">
                  <c:v>0.0013</c:v>
                </c:pt>
                <c:pt idx="6">
                  <c:v>0.001</c:v>
                </c:pt>
                <c:pt idx="7">
                  <c:v>0.0004</c:v>
                </c:pt>
                <c:pt idx="8">
                  <c:v>0.0006</c:v>
                </c:pt>
                <c:pt idx="9">
                  <c:v>0.0015</c:v>
                </c:pt>
                <c:pt idx="10">
                  <c:v>0.0009</c:v>
                </c:pt>
                <c:pt idx="11">
                  <c:v>0.0007</c:v>
                </c:pt>
                <c:pt idx="12">
                  <c:v>0.0009</c:v>
                </c:pt>
                <c:pt idx="13">
                  <c:v>0.0004</c:v>
                </c:pt>
                <c:pt idx="14">
                  <c:v>0.0008</c:v>
                </c:pt>
                <c:pt idx="15">
                  <c:v>0.001</c:v>
                </c:pt>
                <c:pt idx="16">
                  <c:v>0.0012</c:v>
                </c:pt>
                <c:pt idx="17">
                  <c:v>0.0001</c:v>
                </c:pt>
                <c:pt idx="18">
                  <c:v>0.0008</c:v>
                </c:pt>
                <c:pt idx="19">
                  <c:v>0.0006</c:v>
                </c:pt>
                <c:pt idx="20">
                  <c:v>0.0009</c:v>
                </c:pt>
                <c:pt idx="21">
                  <c:v>0.0007</c:v>
                </c:pt>
                <c:pt idx="22">
                  <c:v>0.0005</c:v>
                </c:pt>
                <c:pt idx="23">
                  <c:v>0.0003</c:v>
                </c:pt>
                <c:pt idx="24">
                  <c:v>0.0008</c:v>
                </c:pt>
                <c:pt idx="25">
                  <c:v>0.0005</c:v>
                </c:pt>
                <c:pt idx="26">
                  <c:v>0.0005</c:v>
                </c:pt>
                <c:pt idx="27">
                  <c:v>0.0002</c:v>
                </c:pt>
                <c:pt idx="28">
                  <c:v>0.001</c:v>
                </c:pt>
                <c:pt idx="29">
                  <c:v>0.0007</c:v>
                </c:pt>
                <c:pt idx="30">
                  <c:v>0.0004</c:v>
                </c:pt>
                <c:pt idx="31">
                  <c:v>0.0004</c:v>
                </c:pt>
                <c:pt idx="32">
                  <c:v>0.0006</c:v>
                </c:pt>
                <c:pt idx="33">
                  <c:v>0.0009</c:v>
                </c:pt>
                <c:pt idx="34">
                  <c:v>0.0001</c:v>
                </c:pt>
                <c:pt idx="35">
                  <c:v>0.0008</c:v>
                </c:pt>
                <c:pt idx="36">
                  <c:v>0.0006</c:v>
                </c:pt>
                <c:pt idx="37">
                  <c:v>0.0005</c:v>
                </c:pt>
                <c:pt idx="38">
                  <c:v>0.0005</c:v>
                </c:pt>
                <c:pt idx="39">
                  <c:v>0.0007</c:v>
                </c:pt>
                <c:pt idx="40">
                  <c:v>0.0005</c:v>
                </c:pt>
                <c:pt idx="41">
                  <c:v>0.0007</c:v>
                </c:pt>
                <c:pt idx="42">
                  <c:v>0.0008</c:v>
                </c:pt>
                <c:pt idx="43">
                  <c:v>0.0005</c:v>
                </c:pt>
                <c:pt idx="44">
                  <c:v>0.0006</c:v>
                </c:pt>
                <c:pt idx="45">
                  <c:v>0.0001</c:v>
                </c:pt>
                <c:pt idx="46">
                  <c:v>0.0002</c:v>
                </c:pt>
                <c:pt idx="47">
                  <c:v>0.0006</c:v>
                </c:pt>
                <c:pt idx="48">
                  <c:v>0.0003</c:v>
                </c:pt>
                <c:pt idx="49">
                  <c:v>0.0006</c:v>
                </c:pt>
                <c:pt idx="50">
                  <c:v>0.0005</c:v>
                </c:pt>
                <c:pt idx="51">
                  <c:v>0.0004</c:v>
                </c:pt>
                <c:pt idx="52">
                  <c:v>0.0003</c:v>
                </c:pt>
                <c:pt idx="53">
                  <c:v>0.0006</c:v>
                </c:pt>
                <c:pt idx="54">
                  <c:v>0.0005</c:v>
                </c:pt>
                <c:pt idx="55">
                  <c:v>0.0008</c:v>
                </c:pt>
                <c:pt idx="56">
                  <c:v>0.0006</c:v>
                </c:pt>
                <c:pt idx="57">
                  <c:v>0.0007</c:v>
                </c:pt>
                <c:pt idx="58">
                  <c:v>0.0009</c:v>
                </c:pt>
                <c:pt idx="59">
                  <c:v>0.0008</c:v>
                </c:pt>
                <c:pt idx="60">
                  <c:v>0.0009</c:v>
                </c:pt>
                <c:pt idx="61">
                  <c:v>0.0009</c:v>
                </c:pt>
                <c:pt idx="62">
                  <c:v>0.0011</c:v>
                </c:pt>
                <c:pt idx="63">
                  <c:v>0.0015</c:v>
                </c:pt>
                <c:pt idx="64">
                  <c:v>0.0014</c:v>
                </c:pt>
                <c:pt idx="65">
                  <c:v>0.0019</c:v>
                </c:pt>
                <c:pt idx="66">
                  <c:v>0.0019</c:v>
                </c:pt>
                <c:pt idx="67">
                  <c:v>0.0023</c:v>
                </c:pt>
                <c:pt idx="68">
                  <c:v>0.0027</c:v>
                </c:pt>
                <c:pt idx="69">
                  <c:v>0.0028</c:v>
                </c:pt>
                <c:pt idx="70">
                  <c:v>0.0038</c:v>
                </c:pt>
                <c:pt idx="71">
                  <c:v>0.0044</c:v>
                </c:pt>
                <c:pt idx="72">
                  <c:v>0.005</c:v>
                </c:pt>
                <c:pt idx="73">
                  <c:v>0.0064</c:v>
                </c:pt>
                <c:pt idx="74">
                  <c:v>0.0075</c:v>
                </c:pt>
                <c:pt idx="75">
                  <c:v>0.0094</c:v>
                </c:pt>
                <c:pt idx="76">
                  <c:v>0.0111</c:v>
                </c:pt>
                <c:pt idx="77">
                  <c:v>0.0128</c:v>
                </c:pt>
                <c:pt idx="78">
                  <c:v>0.015</c:v>
                </c:pt>
                <c:pt idx="79">
                  <c:v>0.0187</c:v>
                </c:pt>
                <c:pt idx="80">
                  <c:v>0.0224</c:v>
                </c:pt>
                <c:pt idx="81">
                  <c:v>0.0259</c:v>
                </c:pt>
                <c:pt idx="82">
                  <c:v>0.031</c:v>
                </c:pt>
                <c:pt idx="83">
                  <c:v>0.037</c:v>
                </c:pt>
                <c:pt idx="84">
                  <c:v>0.0419</c:v>
                </c:pt>
                <c:pt idx="85">
                  <c:v>0.0508</c:v>
                </c:pt>
                <c:pt idx="86">
                  <c:v>0.0615</c:v>
                </c:pt>
                <c:pt idx="87">
                  <c:v>0.0695</c:v>
                </c:pt>
                <c:pt idx="88">
                  <c:v>0.0824</c:v>
                </c:pt>
                <c:pt idx="89">
                  <c:v>0.096</c:v>
                </c:pt>
                <c:pt idx="90">
                  <c:v>0.1092</c:v>
                </c:pt>
                <c:pt idx="91">
                  <c:v>0.1275</c:v>
                </c:pt>
                <c:pt idx="92">
                  <c:v>0.1483</c:v>
                </c:pt>
                <c:pt idx="93">
                  <c:v>0.1697</c:v>
                </c:pt>
                <c:pt idx="94">
                  <c:v>0.1941</c:v>
                </c:pt>
                <c:pt idx="95">
                  <c:v>0.2221</c:v>
                </c:pt>
                <c:pt idx="96">
                  <c:v>0.254</c:v>
                </c:pt>
                <c:pt idx="97">
                  <c:v>0.2877</c:v>
                </c:pt>
                <c:pt idx="98">
                  <c:v>0.3322</c:v>
                </c:pt>
                <c:pt idx="99">
                  <c:v>0.3799</c:v>
                </c:pt>
                <c:pt idx="100">
                  <c:v>0.4368</c:v>
                </c:pt>
                <c:pt idx="101">
                  <c:v>0.5021</c:v>
                </c:pt>
                <c:pt idx="102">
                  <c:v>0.5712</c:v>
                </c:pt>
                <c:pt idx="103">
                  <c:v>0.6499</c:v>
                </c:pt>
                <c:pt idx="104">
                  <c:v>0.7299</c:v>
                </c:pt>
                <c:pt idx="105">
                  <c:v>0.8145</c:v>
                </c:pt>
                <c:pt idx="106">
                  <c:v>0.8819</c:v>
                </c:pt>
                <c:pt idx="107">
                  <c:v>0.9397</c:v>
                </c:pt>
                <c:pt idx="108">
                  <c:v>0.9792</c:v>
                </c:pt>
                <c:pt idx="109">
                  <c:v>1</c:v>
                </c:pt>
                <c:pt idx="110">
                  <c:v>0.9843</c:v>
                </c:pt>
                <c:pt idx="111">
                  <c:v>0.9451</c:v>
                </c:pt>
                <c:pt idx="112">
                  <c:v>0.888</c:v>
                </c:pt>
                <c:pt idx="113">
                  <c:v>0.8148</c:v>
                </c:pt>
                <c:pt idx="114">
                  <c:v>0.7327</c:v>
                </c:pt>
                <c:pt idx="115">
                  <c:v>0.6551</c:v>
                </c:pt>
                <c:pt idx="116">
                  <c:v>0.5788</c:v>
                </c:pt>
                <c:pt idx="117">
                  <c:v>0.517</c:v>
                </c:pt>
                <c:pt idx="118">
                  <c:v>0.467</c:v>
                </c:pt>
                <c:pt idx="119">
                  <c:v>0.4245</c:v>
                </c:pt>
                <c:pt idx="120">
                  <c:v>0.3923</c:v>
                </c:pt>
                <c:pt idx="121">
                  <c:v>0.3606</c:v>
                </c:pt>
                <c:pt idx="122">
                  <c:v>0.338</c:v>
                </c:pt>
                <c:pt idx="123">
                  <c:v>0.3175</c:v>
                </c:pt>
                <c:pt idx="124">
                  <c:v>0.296</c:v>
                </c:pt>
                <c:pt idx="125">
                  <c:v>0.2736</c:v>
                </c:pt>
                <c:pt idx="126">
                  <c:v>0.2497</c:v>
                </c:pt>
                <c:pt idx="127">
                  <c:v>0.2299</c:v>
                </c:pt>
                <c:pt idx="128">
                  <c:v>0.204</c:v>
                </c:pt>
                <c:pt idx="129">
                  <c:v>0.1835</c:v>
                </c:pt>
                <c:pt idx="130">
                  <c:v>0.1621</c:v>
                </c:pt>
                <c:pt idx="131">
                  <c:v>0.1439</c:v>
                </c:pt>
                <c:pt idx="132">
                  <c:v>0.1267</c:v>
                </c:pt>
                <c:pt idx="133">
                  <c:v>0.1107</c:v>
                </c:pt>
                <c:pt idx="134">
                  <c:v>0.0987</c:v>
                </c:pt>
                <c:pt idx="135">
                  <c:v>0.0878</c:v>
                </c:pt>
                <c:pt idx="136">
                  <c:v>0.078</c:v>
                </c:pt>
                <c:pt idx="137">
                  <c:v>0.0714</c:v>
                </c:pt>
                <c:pt idx="138">
                  <c:v>0.065</c:v>
                </c:pt>
                <c:pt idx="139">
                  <c:v>0.0596</c:v>
                </c:pt>
                <c:pt idx="140">
                  <c:v>0.0556</c:v>
                </c:pt>
                <c:pt idx="141">
                  <c:v>0.0506</c:v>
                </c:pt>
                <c:pt idx="142">
                  <c:v>0.0464</c:v>
                </c:pt>
                <c:pt idx="143">
                  <c:v>0.0424</c:v>
                </c:pt>
                <c:pt idx="144">
                  <c:v>0.0385</c:v>
                </c:pt>
                <c:pt idx="145">
                  <c:v>0.0346</c:v>
                </c:pt>
                <c:pt idx="146">
                  <c:v>0.0312</c:v>
                </c:pt>
                <c:pt idx="147">
                  <c:v>0.0279</c:v>
                </c:pt>
                <c:pt idx="148">
                  <c:v>0.0251</c:v>
                </c:pt>
                <c:pt idx="149">
                  <c:v>0.0224</c:v>
                </c:pt>
                <c:pt idx="150">
                  <c:v>0.0196</c:v>
                </c:pt>
                <c:pt idx="151">
                  <c:v>0.0177</c:v>
                </c:pt>
                <c:pt idx="152">
                  <c:v>0.0158</c:v>
                </c:pt>
                <c:pt idx="153">
                  <c:v>0.0144</c:v>
                </c:pt>
                <c:pt idx="154">
                  <c:v>0.0132</c:v>
                </c:pt>
                <c:pt idx="155">
                  <c:v>0.0119</c:v>
                </c:pt>
                <c:pt idx="156">
                  <c:v>0.0114</c:v>
                </c:pt>
                <c:pt idx="157">
                  <c:v>0.01</c:v>
                </c:pt>
                <c:pt idx="158">
                  <c:v>0.0093</c:v>
                </c:pt>
                <c:pt idx="159">
                  <c:v>0.0084</c:v>
                </c:pt>
                <c:pt idx="160">
                  <c:v>0.0079</c:v>
                </c:pt>
                <c:pt idx="161">
                  <c:v>0.0071</c:v>
                </c:pt>
                <c:pt idx="162">
                  <c:v>0.0067</c:v>
                </c:pt>
                <c:pt idx="163">
                  <c:v>0.0063</c:v>
                </c:pt>
                <c:pt idx="164">
                  <c:v>0.0057</c:v>
                </c:pt>
                <c:pt idx="165">
                  <c:v>0.0053</c:v>
                </c:pt>
                <c:pt idx="166">
                  <c:v>0.0047</c:v>
                </c:pt>
                <c:pt idx="167">
                  <c:v>0.0044</c:v>
                </c:pt>
                <c:pt idx="168">
                  <c:v>0.0044</c:v>
                </c:pt>
                <c:pt idx="169">
                  <c:v>0.0037</c:v>
                </c:pt>
                <c:pt idx="170">
                  <c:v>0.0035</c:v>
                </c:pt>
                <c:pt idx="171">
                  <c:v>0.0033</c:v>
                </c:pt>
                <c:pt idx="172">
                  <c:v>0.0031</c:v>
                </c:pt>
                <c:pt idx="173">
                  <c:v>0.003</c:v>
                </c:pt>
                <c:pt idx="174">
                  <c:v>0.0027</c:v>
                </c:pt>
                <c:pt idx="175">
                  <c:v>0.0027</c:v>
                </c:pt>
                <c:pt idx="176">
                  <c:v>0.0023</c:v>
                </c:pt>
                <c:pt idx="177">
                  <c:v>0.0022</c:v>
                </c:pt>
                <c:pt idx="178">
                  <c:v>0.0022</c:v>
                </c:pt>
                <c:pt idx="179">
                  <c:v>0.0023</c:v>
                </c:pt>
                <c:pt idx="180">
                  <c:v>0.0021</c:v>
                </c:pt>
                <c:pt idx="181">
                  <c:v>0.0021</c:v>
                </c:pt>
                <c:pt idx="182">
                  <c:v>0.0017</c:v>
                </c:pt>
                <c:pt idx="183">
                  <c:v>0.0018</c:v>
                </c:pt>
                <c:pt idx="184">
                  <c:v>0.0018</c:v>
                </c:pt>
                <c:pt idx="185">
                  <c:v>0.0018</c:v>
                </c:pt>
                <c:pt idx="186">
                  <c:v>0.0016</c:v>
                </c:pt>
                <c:pt idx="187">
                  <c:v>0.0018</c:v>
                </c:pt>
                <c:pt idx="188">
                  <c:v>0.0016</c:v>
                </c:pt>
                <c:pt idx="189">
                  <c:v>0.0016</c:v>
                </c:pt>
                <c:pt idx="190">
                  <c:v>0.0016</c:v>
                </c:pt>
                <c:pt idx="191">
                  <c:v>0.0014</c:v>
                </c:pt>
                <c:pt idx="192">
                  <c:v>0.0013</c:v>
                </c:pt>
                <c:pt idx="193">
                  <c:v>0.0013</c:v>
                </c:pt>
                <c:pt idx="194">
                  <c:v>0.0015</c:v>
                </c:pt>
                <c:pt idx="195">
                  <c:v>0.0014</c:v>
                </c:pt>
                <c:pt idx="196">
                  <c:v>0.0012</c:v>
                </c:pt>
                <c:pt idx="197">
                  <c:v>0.0012</c:v>
                </c:pt>
                <c:pt idx="198">
                  <c:v>0.0013</c:v>
                </c:pt>
                <c:pt idx="199">
                  <c:v>0.0011</c:v>
                </c:pt>
                <c:pt idx="200">
                  <c:v>0.0012</c:v>
                </c:pt>
                <c:pt idx="201">
                  <c:v>0.0012</c:v>
                </c:pt>
                <c:pt idx="202">
                  <c:v>0.001</c:v>
                </c:pt>
                <c:pt idx="203">
                  <c:v>0.001</c:v>
                </c:pt>
                <c:pt idx="204">
                  <c:v>0.0011</c:v>
                </c:pt>
                <c:pt idx="205">
                  <c:v>0.0011</c:v>
                </c:pt>
                <c:pt idx="206">
                  <c:v>0.0009</c:v>
                </c:pt>
                <c:pt idx="207">
                  <c:v>0.0009</c:v>
                </c:pt>
                <c:pt idx="208">
                  <c:v>0.0009</c:v>
                </c:pt>
                <c:pt idx="209">
                  <c:v>0.001</c:v>
                </c:pt>
                <c:pt idx="210">
                  <c:v>0.0009</c:v>
                </c:pt>
                <c:pt idx="211">
                  <c:v>0.0008</c:v>
                </c:pt>
                <c:pt idx="212">
                  <c:v>0.0008</c:v>
                </c:pt>
                <c:pt idx="213">
                  <c:v>0.0011</c:v>
                </c:pt>
                <c:pt idx="214">
                  <c:v>0.0008</c:v>
                </c:pt>
                <c:pt idx="215">
                  <c:v>0.001</c:v>
                </c:pt>
                <c:pt idx="216">
                  <c:v>0.0008</c:v>
                </c:pt>
                <c:pt idx="217">
                  <c:v>0.0009</c:v>
                </c:pt>
                <c:pt idx="218">
                  <c:v>0.0008</c:v>
                </c:pt>
                <c:pt idx="219">
                  <c:v>0.0007</c:v>
                </c:pt>
                <c:pt idx="220">
                  <c:v>0.0009</c:v>
                </c:pt>
                <c:pt idx="221">
                  <c:v>0.0008</c:v>
                </c:pt>
                <c:pt idx="222">
                  <c:v>0.0007</c:v>
                </c:pt>
                <c:pt idx="223">
                  <c:v>0.0007</c:v>
                </c:pt>
                <c:pt idx="224">
                  <c:v>0.0008</c:v>
                </c:pt>
                <c:pt idx="225">
                  <c:v>0.0009</c:v>
                </c:pt>
                <c:pt idx="226">
                  <c:v>0.0007</c:v>
                </c:pt>
                <c:pt idx="227">
                  <c:v>0.0006</c:v>
                </c:pt>
                <c:pt idx="228">
                  <c:v>0.0008</c:v>
                </c:pt>
                <c:pt idx="229">
                  <c:v>0.0008</c:v>
                </c:pt>
                <c:pt idx="230">
                  <c:v>0.0007</c:v>
                </c:pt>
                <c:pt idx="231">
                  <c:v>0.0007</c:v>
                </c:pt>
                <c:pt idx="232">
                  <c:v>0.0008</c:v>
                </c:pt>
                <c:pt idx="233">
                  <c:v>0.0007</c:v>
                </c:pt>
                <c:pt idx="234">
                  <c:v>0.0004</c:v>
                </c:pt>
                <c:pt idx="235">
                  <c:v>0.0006</c:v>
                </c:pt>
                <c:pt idx="236">
                  <c:v>0.0007</c:v>
                </c:pt>
                <c:pt idx="237">
                  <c:v>0.0006</c:v>
                </c:pt>
                <c:pt idx="238">
                  <c:v>0.0007</c:v>
                </c:pt>
                <c:pt idx="239">
                  <c:v>0.0008</c:v>
                </c:pt>
                <c:pt idx="240">
                  <c:v>0.0007</c:v>
                </c:pt>
                <c:pt idx="241">
                  <c:v>0.0006</c:v>
                </c:pt>
                <c:pt idx="242">
                  <c:v>0.0005</c:v>
                </c:pt>
                <c:pt idx="243">
                  <c:v>0.0006</c:v>
                </c:pt>
                <c:pt idx="244">
                  <c:v>0.0006</c:v>
                </c:pt>
                <c:pt idx="245">
                  <c:v>0.0005</c:v>
                </c:pt>
                <c:pt idx="246">
                  <c:v>0.0005</c:v>
                </c:pt>
                <c:pt idx="247">
                  <c:v>0.0005</c:v>
                </c:pt>
                <c:pt idx="248">
                  <c:v>0.0005</c:v>
                </c:pt>
                <c:pt idx="249">
                  <c:v>0.0006</c:v>
                </c:pt>
                <c:pt idx="250">
                  <c:v>0.0005</c:v>
                </c:pt>
                <c:pt idx="251">
                  <c:v>0.0005</c:v>
                </c:pt>
                <c:pt idx="252">
                  <c:v>0.0007</c:v>
                </c:pt>
                <c:pt idx="253">
                  <c:v>0.0005</c:v>
                </c:pt>
                <c:pt idx="254">
                  <c:v>0.0005</c:v>
                </c:pt>
                <c:pt idx="255">
                  <c:v>0.0006</c:v>
                </c:pt>
                <c:pt idx="256">
                  <c:v>0.0006</c:v>
                </c:pt>
                <c:pt idx="257">
                  <c:v>0.0005</c:v>
                </c:pt>
                <c:pt idx="258">
                  <c:v>0.0005</c:v>
                </c:pt>
                <c:pt idx="259">
                  <c:v>0.0004</c:v>
                </c:pt>
                <c:pt idx="260">
                  <c:v>0.0005</c:v>
                </c:pt>
                <c:pt idx="261">
                  <c:v>0.0005</c:v>
                </c:pt>
                <c:pt idx="262">
                  <c:v>0.0002</c:v>
                </c:pt>
                <c:pt idx="263">
                  <c:v>0.0004</c:v>
                </c:pt>
                <c:pt idx="264">
                  <c:v>0.0005</c:v>
                </c:pt>
                <c:pt idx="265">
                  <c:v>0.0004</c:v>
                </c:pt>
                <c:pt idx="266">
                  <c:v>0.0005</c:v>
                </c:pt>
                <c:pt idx="267">
                  <c:v>0.0004</c:v>
                </c:pt>
                <c:pt idx="268">
                  <c:v>0.0005</c:v>
                </c:pt>
                <c:pt idx="269">
                  <c:v>0.0005</c:v>
                </c:pt>
                <c:pt idx="270">
                  <c:v>0.0004</c:v>
                </c:pt>
                <c:pt idx="271">
                  <c:v>0.0005</c:v>
                </c:pt>
                <c:pt idx="272">
                  <c:v>0.0003</c:v>
                </c:pt>
                <c:pt idx="273">
                  <c:v>0.0005</c:v>
                </c:pt>
                <c:pt idx="274">
                  <c:v>0.0003</c:v>
                </c:pt>
                <c:pt idx="275">
                  <c:v>0.0002</c:v>
                </c:pt>
                <c:pt idx="276">
                  <c:v>0.0005</c:v>
                </c:pt>
                <c:pt idx="277">
                  <c:v>0.0003</c:v>
                </c:pt>
                <c:pt idx="278">
                  <c:v>0.0005</c:v>
                </c:pt>
                <c:pt idx="279">
                  <c:v>0.0004</c:v>
                </c:pt>
                <c:pt idx="280">
                  <c:v>0.0002</c:v>
                </c:pt>
                <c:pt idx="281">
                  <c:v>0.0004</c:v>
                </c:pt>
                <c:pt idx="282">
                  <c:v>0.0001</c:v>
                </c:pt>
                <c:pt idx="283">
                  <c:v>0.0003</c:v>
                </c:pt>
                <c:pt idx="284">
                  <c:v>0.0003</c:v>
                </c:pt>
                <c:pt idx="285">
                  <c:v>0.0002</c:v>
                </c:pt>
                <c:pt idx="286">
                  <c:v>0.0002</c:v>
                </c:pt>
                <c:pt idx="287">
                  <c:v>0.0003</c:v>
                </c:pt>
                <c:pt idx="288">
                  <c:v>0.0003</c:v>
                </c:pt>
                <c:pt idx="289">
                  <c:v>0.0004</c:v>
                </c:pt>
                <c:pt idx="290">
                  <c:v>0.0002</c:v>
                </c:pt>
                <c:pt idx="291">
                  <c:v>0.0003</c:v>
                </c:pt>
                <c:pt idx="292">
                  <c:v>0.0003</c:v>
                </c:pt>
                <c:pt idx="293">
                  <c:v>0.0001</c:v>
                </c:pt>
                <c:pt idx="294">
                  <c:v>0.0004</c:v>
                </c:pt>
                <c:pt idx="295">
                  <c:v>0.0001</c:v>
                </c:pt>
                <c:pt idx="296">
                  <c:v>0.0005</c:v>
                </c:pt>
                <c:pt idx="297">
                  <c:v>0.0003</c:v>
                </c:pt>
                <c:pt idx="298">
                  <c:v>0.0002</c:v>
                </c:pt>
                <c:pt idx="299">
                  <c:v>0.0001</c:v>
                </c:pt>
                <c:pt idx="300">
                  <c:v>0.0004</c:v>
                </c:pt>
                <c:pt idx="301">
                  <c:v>0.0004</c:v>
                </c:pt>
                <c:pt idx="302">
                  <c:v>0.0002</c:v>
                </c:pt>
                <c:pt idx="303">
                  <c:v>0.0004</c:v>
                </c:pt>
                <c:pt idx="304">
                  <c:v>0.0002</c:v>
                </c:pt>
                <c:pt idx="305">
                  <c:v>0.0001</c:v>
                </c:pt>
                <c:pt idx="306">
                  <c:v>0.0001</c:v>
                </c:pt>
                <c:pt idx="307">
                  <c:v>0.0003</c:v>
                </c:pt>
                <c:pt idx="308">
                  <c:v>0</c:v>
                </c:pt>
                <c:pt idx="309">
                  <c:v>0.0002</c:v>
                </c:pt>
                <c:pt idx="310">
                  <c:v>0.0003</c:v>
                </c:pt>
                <c:pt idx="311">
                  <c:v>0.0002</c:v>
                </c:pt>
                <c:pt idx="312">
                  <c:v>0.0001</c:v>
                </c:pt>
                <c:pt idx="313">
                  <c:v>0.0003</c:v>
                </c:pt>
                <c:pt idx="314">
                  <c:v>0</c:v>
                </c:pt>
                <c:pt idx="315">
                  <c:v>0.0003</c:v>
                </c:pt>
                <c:pt idx="316">
                  <c:v>0.0001</c:v>
                </c:pt>
                <c:pt idx="317">
                  <c:v>0.0001</c:v>
                </c:pt>
                <c:pt idx="318">
                  <c:v>0.0002</c:v>
                </c:pt>
                <c:pt idx="319">
                  <c:v>0.0002</c:v>
                </c:pt>
                <c:pt idx="320">
                  <c:v>0</c:v>
                </c:pt>
                <c:pt idx="321">
                  <c:v>0.0002</c:v>
                </c:pt>
                <c:pt idx="322">
                  <c:v>0.0002</c:v>
                </c:pt>
                <c:pt idx="323">
                  <c:v>0.0002</c:v>
                </c:pt>
                <c:pt idx="324">
                  <c:v>0.0001</c:v>
                </c:pt>
                <c:pt idx="325">
                  <c:v>0.0003</c:v>
                </c:pt>
                <c:pt idx="326">
                  <c:v>0.0002</c:v>
                </c:pt>
                <c:pt idx="327">
                  <c:v>0.0003</c:v>
                </c:pt>
                <c:pt idx="328">
                  <c:v>0.0004</c:v>
                </c:pt>
                <c:pt idx="329">
                  <c:v>0.0001</c:v>
                </c:pt>
                <c:pt idx="330">
                  <c:v>0</c:v>
                </c:pt>
                <c:pt idx="331">
                  <c:v>0.0002</c:v>
                </c:pt>
                <c:pt idx="332">
                  <c:v>0</c:v>
                </c:pt>
                <c:pt idx="333">
                  <c:v>0.0002</c:v>
                </c:pt>
                <c:pt idx="334">
                  <c:v>0.0002</c:v>
                </c:pt>
                <c:pt idx="335">
                  <c:v>0.0002</c:v>
                </c:pt>
                <c:pt idx="336">
                  <c:v>0.0001</c:v>
                </c:pt>
                <c:pt idx="337">
                  <c:v>0.0001</c:v>
                </c:pt>
                <c:pt idx="338">
                  <c:v>0.0004</c:v>
                </c:pt>
                <c:pt idx="339">
                  <c:v>0.0002</c:v>
                </c:pt>
                <c:pt idx="340">
                  <c:v>0</c:v>
                </c:pt>
                <c:pt idx="341">
                  <c:v>0.0003</c:v>
                </c:pt>
                <c:pt idx="342">
                  <c:v>0.0003</c:v>
                </c:pt>
                <c:pt idx="343">
                  <c:v>0</c:v>
                </c:pt>
                <c:pt idx="344">
                  <c:v>0.0002</c:v>
                </c:pt>
                <c:pt idx="345">
                  <c:v>0.0002</c:v>
                </c:pt>
                <c:pt idx="346">
                  <c:v>0.0001</c:v>
                </c:pt>
                <c:pt idx="347">
                  <c:v>0.0001</c:v>
                </c:pt>
                <c:pt idx="348">
                  <c:v>0.0002</c:v>
                </c:pt>
                <c:pt idx="349">
                  <c:v>0.0001</c:v>
                </c:pt>
                <c:pt idx="350">
                  <c:v>0.0001</c:v>
                </c:pt>
                <c:pt idx="351">
                  <c:v>0.0002</c:v>
                </c:pt>
                <c:pt idx="352">
                  <c:v>0</c:v>
                </c:pt>
                <c:pt idx="353">
                  <c:v>0</c:v>
                </c:pt>
                <c:pt idx="354">
                  <c:v>0</c:v>
                </c:pt>
                <c:pt idx="355">
                  <c:v>0.0001</c:v>
                </c:pt>
                <c:pt idx="356">
                  <c:v>0.0003</c:v>
                </c:pt>
                <c:pt idx="357">
                  <c:v>0.0002</c:v>
                </c:pt>
                <c:pt idx="358">
                  <c:v>0</c:v>
                </c:pt>
                <c:pt idx="359">
                  <c:v>0.0005</c:v>
                </c:pt>
                <c:pt idx="360">
                  <c:v>0</c:v>
                </c:pt>
                <c:pt idx="361">
                  <c:v>0</c:v>
                </c:pt>
                <c:pt idx="362">
                  <c:v>0</c:v>
                </c:pt>
                <c:pt idx="363">
                  <c:v>0.0001</c:v>
                </c:pt>
                <c:pt idx="364">
                  <c:v>0</c:v>
                </c:pt>
                <c:pt idx="365">
                  <c:v>0</c:v>
                </c:pt>
                <c:pt idx="366">
                  <c:v>0</c:v>
                </c:pt>
                <c:pt idx="367">
                  <c:v>0.0002</c:v>
                </c:pt>
                <c:pt idx="368">
                  <c:v>0</c:v>
                </c:pt>
                <c:pt idx="369">
                  <c:v>0.0001</c:v>
                </c:pt>
                <c:pt idx="370">
                  <c:v>0.0001</c:v>
                </c:pt>
                <c:pt idx="371">
                  <c:v>0.0002</c:v>
                </c:pt>
                <c:pt idx="372">
                  <c:v>0</c:v>
                </c:pt>
                <c:pt idx="373">
                  <c:v>0.0001</c:v>
                </c:pt>
                <c:pt idx="374">
                  <c:v>0.0001</c:v>
                </c:pt>
                <c:pt idx="375">
                  <c:v>0</c:v>
                </c:pt>
                <c:pt idx="376">
                  <c:v>0.0003</c:v>
                </c:pt>
                <c:pt idx="377">
                  <c:v>0</c:v>
                </c:pt>
                <c:pt idx="378">
                  <c:v>0</c:v>
                </c:pt>
                <c:pt idx="379">
                  <c:v>0.0002</c:v>
                </c:pt>
                <c:pt idx="380">
                  <c:v>0.0002</c:v>
                </c:pt>
                <c:pt idx="381">
                  <c:v>0</c:v>
                </c:pt>
                <c:pt idx="382">
                  <c:v>0.0001</c:v>
                </c:pt>
                <c:pt idx="383">
                  <c:v>0.0001</c:v>
                </c:pt>
                <c:pt idx="384">
                  <c:v>0</c:v>
                </c:pt>
                <c:pt idx="385">
                  <c:v>0.0002</c:v>
                </c:pt>
                <c:pt idx="386">
                  <c:v>0</c:v>
                </c:pt>
                <c:pt idx="387">
                  <c:v>0</c:v>
                </c:pt>
                <c:pt idx="388">
                  <c:v>0</c:v>
                </c:pt>
                <c:pt idx="389">
                  <c:v>0.0004</c:v>
                </c:pt>
                <c:pt idx="390">
                  <c:v>0</c:v>
                </c:pt>
                <c:pt idx="391">
                  <c:v>0.0001</c:v>
                </c:pt>
                <c:pt idx="392">
                  <c:v>0.0002</c:v>
                </c:pt>
                <c:pt idx="393">
                  <c:v>0.0002</c:v>
                </c:pt>
                <c:pt idx="394">
                  <c:v>0</c:v>
                </c:pt>
                <c:pt idx="395">
                  <c:v>0.0004</c:v>
                </c:pt>
                <c:pt idx="396">
                  <c:v>0</c:v>
                </c:pt>
                <c:pt idx="397">
                  <c:v>0.0001</c:v>
                </c:pt>
                <c:pt idx="398">
                  <c:v>0</c:v>
                </c:pt>
                <c:pt idx="399">
                  <c:v>0</c:v>
                </c:pt>
                <c:pt idx="400">
                  <c:v>0.0001</c:v>
                </c:pt>
                <c:pt idx="401">
                  <c:v>0.0001</c:v>
                </c:pt>
                <c:pt idx="402">
                  <c:v>0</c:v>
                </c:pt>
                <c:pt idx="403">
                  <c:v>0.0001</c:v>
                </c:pt>
                <c:pt idx="404">
                  <c:v>0</c:v>
                </c:pt>
                <c:pt idx="405">
                  <c:v>0</c:v>
                </c:pt>
                <c:pt idx="406">
                  <c:v>0.0001</c:v>
                </c:pt>
                <c:pt idx="407">
                  <c:v>0.0001</c:v>
                </c:pt>
                <c:pt idx="408">
                  <c:v>0.0001</c:v>
                </c:pt>
                <c:pt idx="409">
                  <c:v>0</c:v>
                </c:pt>
                <c:pt idx="410">
                  <c:v>0.0001</c:v>
                </c:pt>
                <c:pt idx="411">
                  <c:v>0.0001</c:v>
                </c:pt>
                <c:pt idx="412">
                  <c:v>0.0001</c:v>
                </c:pt>
                <c:pt idx="413">
                  <c:v>0.0002</c:v>
                </c:pt>
                <c:pt idx="414">
                  <c:v>0.0004</c:v>
                </c:pt>
                <c:pt idx="415">
                  <c:v>0</c:v>
                </c:pt>
                <c:pt idx="416">
                  <c:v>0.0001</c:v>
                </c:pt>
                <c:pt idx="417">
                  <c:v>0.0001</c:v>
                </c:pt>
                <c:pt idx="418">
                  <c:v>0</c:v>
                </c:pt>
                <c:pt idx="419">
                  <c:v>0</c:v>
                </c:pt>
                <c:pt idx="420">
                  <c:v>0</c:v>
                </c:pt>
                <c:pt idx="421">
                  <c:v>0</c:v>
                </c:pt>
                <c:pt idx="422">
                  <c:v>0.0002</c:v>
                </c:pt>
                <c:pt idx="423">
                  <c:v>0.0002</c:v>
                </c:pt>
                <c:pt idx="424">
                  <c:v>0</c:v>
                </c:pt>
                <c:pt idx="425">
                  <c:v>0</c:v>
                </c:pt>
                <c:pt idx="426">
                  <c:v>0</c:v>
                </c:pt>
                <c:pt idx="427">
                  <c:v>0.0003</c:v>
                </c:pt>
                <c:pt idx="428">
                  <c:v>0.0002</c:v>
                </c:pt>
                <c:pt idx="429">
                  <c:v>0</c:v>
                </c:pt>
                <c:pt idx="430">
                  <c:v>0.0002</c:v>
                </c:pt>
                <c:pt idx="431">
                  <c:v>0.0003</c:v>
                </c:pt>
                <c:pt idx="432">
                  <c:v>0</c:v>
                </c:pt>
                <c:pt idx="433">
                  <c:v>0.0002</c:v>
                </c:pt>
                <c:pt idx="434">
                  <c:v>0.0001</c:v>
                </c:pt>
                <c:pt idx="435">
                  <c:v>0</c:v>
                </c:pt>
                <c:pt idx="436">
                  <c:v>0.0003</c:v>
                </c:pt>
                <c:pt idx="437">
                  <c:v>0.0001</c:v>
                </c:pt>
                <c:pt idx="438">
                  <c:v>0</c:v>
                </c:pt>
                <c:pt idx="439">
                  <c:v>0.0004</c:v>
                </c:pt>
                <c:pt idx="440">
                  <c:v>0</c:v>
                </c:pt>
                <c:pt idx="441">
                  <c:v>0</c:v>
                </c:pt>
                <c:pt idx="442">
                  <c:v>0.0005</c:v>
                </c:pt>
                <c:pt idx="443">
                  <c:v>0</c:v>
                </c:pt>
                <c:pt idx="444">
                  <c:v>0</c:v>
                </c:pt>
                <c:pt idx="445">
                  <c:v>0.0004</c:v>
                </c:pt>
                <c:pt idx="446">
                  <c:v>0</c:v>
                </c:pt>
                <c:pt idx="447">
                  <c:v>0.0004</c:v>
                </c:pt>
                <c:pt idx="448">
                  <c:v>0.0004</c:v>
                </c:pt>
                <c:pt idx="449">
                  <c:v>0</c:v>
                </c:pt>
                <c:pt idx="450">
                  <c:v>0.0001</c:v>
                </c:pt>
                <c:pt idx="451">
                  <c:v>0</c:v>
                </c:pt>
                <c:pt idx="452">
                  <c:v>0</c:v>
                </c:pt>
                <c:pt idx="453">
                  <c:v>0.0003</c:v>
                </c:pt>
                <c:pt idx="454">
                  <c:v>0</c:v>
                </c:pt>
                <c:pt idx="455">
                  <c:v>0</c:v>
                </c:pt>
                <c:pt idx="456">
                  <c:v>0.0002</c:v>
                </c:pt>
                <c:pt idx="457">
                  <c:v>0.0002</c:v>
                </c:pt>
                <c:pt idx="458">
                  <c:v>0.0003</c:v>
                </c:pt>
                <c:pt idx="459">
                  <c:v>0</c:v>
                </c:pt>
                <c:pt idx="460">
                  <c:v>0</c:v>
                </c:pt>
                <c:pt idx="461">
                  <c:v>0</c:v>
                </c:pt>
                <c:pt idx="462">
                  <c:v>0.0005</c:v>
                </c:pt>
                <c:pt idx="463">
                  <c:v>0</c:v>
                </c:pt>
                <c:pt idx="464">
                  <c:v>0</c:v>
                </c:pt>
                <c:pt idx="465">
                  <c:v>0.0001</c:v>
                </c:pt>
                <c:pt idx="466">
                  <c:v>0.0001</c:v>
                </c:pt>
                <c:pt idx="467">
                  <c:v>0.0003</c:v>
                </c:pt>
                <c:pt idx="468">
                  <c:v>0</c:v>
                </c:pt>
                <c:pt idx="469">
                  <c:v>0.0001</c:v>
                </c:pt>
                <c:pt idx="470">
                  <c:v>0</c:v>
                </c:pt>
                <c:pt idx="471">
                  <c:v>0</c:v>
                </c:pt>
                <c:pt idx="472">
                  <c:v>0</c:v>
                </c:pt>
                <c:pt idx="473">
                  <c:v>0.0006</c:v>
                </c:pt>
                <c:pt idx="474">
                  <c:v>0.0001</c:v>
                </c:pt>
                <c:pt idx="475">
                  <c:v>0.0002</c:v>
                </c:pt>
                <c:pt idx="476">
                  <c:v>0.0001</c:v>
                </c:pt>
                <c:pt idx="477">
                  <c:v>0</c:v>
                </c:pt>
                <c:pt idx="478">
                  <c:v>0.0005</c:v>
                </c:pt>
                <c:pt idx="479">
                  <c:v>0.0002</c:v>
                </c:pt>
                <c:pt idx="480">
                  <c:v>0</c:v>
                </c:pt>
                <c:pt idx="481">
                  <c:v>0.0003</c:v>
                </c:pt>
                <c:pt idx="482">
                  <c:v>0</c:v>
                </c:pt>
                <c:pt idx="483">
                  <c:v>0</c:v>
                </c:pt>
                <c:pt idx="484">
                  <c:v>0</c:v>
                </c:pt>
                <c:pt idx="485">
                  <c:v>0</c:v>
                </c:pt>
                <c:pt idx="486">
                  <c:v>0</c:v>
                </c:pt>
                <c:pt idx="487">
                  <c:v>0</c:v>
                </c:pt>
                <c:pt idx="488">
                  <c:v>0.0007</c:v>
                </c:pt>
                <c:pt idx="489">
                  <c:v>0.0006</c:v>
                </c:pt>
                <c:pt idx="490">
                  <c:v>0.0005</c:v>
                </c:pt>
                <c:pt idx="491">
                  <c:v>0</c:v>
                </c:pt>
                <c:pt idx="492">
                  <c:v>0.0001</c:v>
                </c:pt>
                <c:pt idx="493">
                  <c:v>0.0003</c:v>
                </c:pt>
                <c:pt idx="494">
                  <c:v>0.0003</c:v>
                </c:pt>
                <c:pt idx="495">
                  <c:v>0.0002</c:v>
                </c:pt>
                <c:pt idx="496">
                  <c:v>0.0003</c:v>
                </c:pt>
                <c:pt idx="497">
                  <c:v>0</c:v>
                </c:pt>
                <c:pt idx="498">
                  <c:v>0.0006</c:v>
                </c:pt>
                <c:pt idx="499">
                  <c:v>0.0004</c:v>
                </c:pt>
                <c:pt idx="500">
                  <c:v>0</c:v>
                </c:pt>
                <c:pt idx="501">
                  <c:v>0.0005</c:v>
                </c:pt>
                <c:pt idx="502">
                  <c:v>0.0001</c:v>
                </c:pt>
                <c:pt idx="503">
                  <c:v>0</c:v>
                </c:pt>
                <c:pt idx="504">
                  <c:v>0.0006</c:v>
                </c:pt>
                <c:pt idx="505">
                  <c:v>0.0004</c:v>
                </c:pt>
                <c:pt idx="506">
                  <c:v>0</c:v>
                </c:pt>
                <c:pt idx="507">
                  <c:v>0</c:v>
                </c:pt>
                <c:pt idx="508">
                  <c:v>0</c:v>
                </c:pt>
                <c:pt idx="509">
                  <c:v>0</c:v>
                </c:pt>
                <c:pt idx="510">
                  <c:v>0</c:v>
                </c:pt>
                <c:pt idx="511">
                  <c:v>0</c:v>
                </c:pt>
                <c:pt idx="512">
                  <c:v>0</c:v>
                </c:pt>
                <c:pt idx="513">
                  <c:v>0.0004</c:v>
                </c:pt>
                <c:pt idx="514">
                  <c:v>0</c:v>
                </c:pt>
                <c:pt idx="515">
                  <c:v>0</c:v>
                </c:pt>
                <c:pt idx="516">
                  <c:v>0</c:v>
                </c:pt>
                <c:pt idx="517">
                  <c:v>0.0002</c:v>
                </c:pt>
                <c:pt idx="518">
                  <c:v>0.0001</c:v>
                </c:pt>
                <c:pt idx="519">
                  <c:v>0</c:v>
                </c:pt>
                <c:pt idx="520">
                  <c:v>0.0003</c:v>
                </c:pt>
                <c:pt idx="521">
                  <c:v>0</c:v>
                </c:pt>
                <c:pt idx="522">
                  <c:v>0</c:v>
                </c:pt>
                <c:pt idx="523">
                  <c:v>0.0001</c:v>
                </c:pt>
                <c:pt idx="524">
                  <c:v>0</c:v>
                </c:pt>
                <c:pt idx="525">
                  <c:v>0.0002</c:v>
                </c:pt>
                <c:pt idx="526">
                  <c:v>0.0004</c:v>
                </c:pt>
                <c:pt idx="527">
                  <c:v>0</c:v>
                </c:pt>
                <c:pt idx="528">
                  <c:v>0.0006</c:v>
                </c:pt>
                <c:pt idx="529">
                  <c:v>0.0002</c:v>
                </c:pt>
                <c:pt idx="530">
                  <c:v>0</c:v>
                </c:pt>
                <c:pt idx="531">
                  <c:v>0.0007</c:v>
                </c:pt>
                <c:pt idx="532">
                  <c:v>0.0003</c:v>
                </c:pt>
                <c:pt idx="533">
                  <c:v>0</c:v>
                </c:pt>
                <c:pt idx="534">
                  <c:v>0</c:v>
                </c:pt>
                <c:pt idx="535">
                  <c:v>0.0009</c:v>
                </c:pt>
                <c:pt idx="536">
                  <c:v>0</c:v>
                </c:pt>
                <c:pt idx="537">
                  <c:v>0</c:v>
                </c:pt>
                <c:pt idx="538">
                  <c:v>0.0003</c:v>
                </c:pt>
                <c:pt idx="539">
                  <c:v>0.001</c:v>
                </c:pt>
                <c:pt idx="540">
                  <c:v>0.0007</c:v>
                </c:pt>
                <c:pt idx="541">
                  <c:v>0.0004</c:v>
                </c:pt>
                <c:pt idx="542">
                  <c:v>0.0005</c:v>
                </c:pt>
                <c:pt idx="543">
                  <c:v>0.0004</c:v>
                </c:pt>
                <c:pt idx="544">
                  <c:v>0.0009</c:v>
                </c:pt>
                <c:pt idx="545">
                  <c:v>0.0001</c:v>
                </c:pt>
                <c:pt idx="546">
                  <c:v>0</c:v>
                </c:pt>
                <c:pt idx="547">
                  <c:v>0</c:v>
                </c:pt>
                <c:pt idx="548">
                  <c:v>0</c:v>
                </c:pt>
                <c:pt idx="549">
                  <c:v>0</c:v>
                </c:pt>
                <c:pt idx="550">
                  <c:v>0</c:v>
                </c:pt>
                <c:pt idx="551">
                  <c:v>0.0007</c:v>
                </c:pt>
                <c:pt idx="552">
                  <c:v>0</c:v>
                </c:pt>
                <c:pt idx="553">
                  <c:v>0</c:v>
                </c:pt>
                <c:pt idx="554">
                  <c:v>0</c:v>
                </c:pt>
                <c:pt idx="555">
                  <c:v>0</c:v>
                </c:pt>
                <c:pt idx="556">
                  <c:v>0</c:v>
                </c:pt>
                <c:pt idx="557">
                  <c:v>0</c:v>
                </c:pt>
                <c:pt idx="558">
                  <c:v>0</c:v>
                </c:pt>
                <c:pt idx="559">
                  <c:v>0.0001</c:v>
                </c:pt>
                <c:pt idx="560">
                  <c:v>0</c:v>
                </c:pt>
                <c:pt idx="561">
                  <c:v>0</c:v>
                </c:pt>
                <c:pt idx="562">
                  <c:v>0</c:v>
                </c:pt>
                <c:pt idx="563">
                  <c:v>0.0011</c:v>
                </c:pt>
                <c:pt idx="564">
                  <c:v>0.0003</c:v>
                </c:pt>
                <c:pt idx="565">
                  <c:v>0</c:v>
                </c:pt>
                <c:pt idx="566">
                  <c:v>0.0002</c:v>
                </c:pt>
                <c:pt idx="567">
                  <c:v>0</c:v>
                </c:pt>
                <c:pt idx="568">
                  <c:v>0</c:v>
                </c:pt>
                <c:pt idx="569">
                  <c:v>0</c:v>
                </c:pt>
                <c:pt idx="570">
                  <c:v>0</c:v>
                </c:pt>
                <c:pt idx="571">
                  <c:v>0</c:v>
                </c:pt>
                <c:pt idx="572">
                  <c:v>0</c:v>
                </c:pt>
                <c:pt idx="573">
                  <c:v>0.001</c:v>
                </c:pt>
                <c:pt idx="574">
                  <c:v>0.0003</c:v>
                </c:pt>
                <c:pt idx="575">
                  <c:v>0</c:v>
                </c:pt>
                <c:pt idx="576">
                  <c:v>0</c:v>
                </c:pt>
                <c:pt idx="577">
                  <c:v>0.0009</c:v>
                </c:pt>
                <c:pt idx="578">
                  <c:v>0</c:v>
                </c:pt>
                <c:pt idx="579">
                  <c:v>0.0001</c:v>
                </c:pt>
                <c:pt idx="580">
                  <c:v>0</c:v>
                </c:pt>
                <c:pt idx="581">
                  <c:v>0</c:v>
                </c:pt>
                <c:pt idx="582">
                  <c:v>0.0001</c:v>
                </c:pt>
                <c:pt idx="583">
                  <c:v>0.0014</c:v>
                </c:pt>
                <c:pt idx="584">
                  <c:v>0</c:v>
                </c:pt>
                <c:pt idx="585">
                  <c:v>0.0003</c:v>
                </c:pt>
                <c:pt idx="586">
                  <c:v>0.0005</c:v>
                </c:pt>
                <c:pt idx="587">
                  <c:v>0.001</c:v>
                </c:pt>
                <c:pt idx="588">
                  <c:v>0.0002</c:v>
                </c:pt>
                <c:pt idx="589">
                  <c:v>0</c:v>
                </c:pt>
                <c:pt idx="590">
                  <c:v>0</c:v>
                </c:pt>
                <c:pt idx="591">
                  <c:v>0</c:v>
                </c:pt>
                <c:pt idx="592">
                  <c:v>0</c:v>
                </c:pt>
                <c:pt idx="593">
                  <c:v>0.0005</c:v>
                </c:pt>
                <c:pt idx="594">
                  <c:v>0.0016</c:v>
                </c:pt>
                <c:pt idx="595">
                  <c:v>0</c:v>
                </c:pt>
                <c:pt idx="596">
                  <c:v>0</c:v>
                </c:pt>
                <c:pt idx="597">
                  <c:v>0</c:v>
                </c:pt>
                <c:pt idx="598">
                  <c:v>0</c:v>
                </c:pt>
                <c:pt idx="599">
                  <c:v>0</c:v>
                </c:pt>
                <c:pt idx="600">
                  <c:v>0.0014</c:v>
                </c:pt>
                <c:pt idx="601">
                  <c:v>0.0002</c:v>
                </c:pt>
                <c:pt idx="602">
                  <c:v>0</c:v>
                </c:pt>
                <c:pt idx="603">
                  <c:v>0</c:v>
                </c:pt>
                <c:pt idx="604">
                  <c:v>0</c:v>
                </c:pt>
                <c:pt idx="605">
                  <c:v>0</c:v>
                </c:pt>
                <c:pt idx="606">
                  <c:v>0</c:v>
                </c:pt>
                <c:pt idx="607">
                  <c:v>0</c:v>
                </c:pt>
                <c:pt idx="608">
                  <c:v>0.002</c:v>
                </c:pt>
                <c:pt idx="609">
                  <c:v>0</c:v>
                </c:pt>
                <c:pt idx="610">
                  <c:v>0</c:v>
                </c:pt>
                <c:pt idx="611">
                  <c:v>0</c:v>
                </c:pt>
                <c:pt idx="612">
                  <c:v>0.0007</c:v>
                </c:pt>
                <c:pt idx="613">
                  <c:v>0.0002</c:v>
                </c:pt>
                <c:pt idx="614">
                  <c:v>0.0007</c:v>
                </c:pt>
                <c:pt idx="615">
                  <c:v>0.0012</c:v>
                </c:pt>
                <c:pt idx="616">
                  <c:v>0</c:v>
                </c:pt>
                <c:pt idx="617">
                  <c:v>0.0006</c:v>
                </c:pt>
                <c:pt idx="618">
                  <c:v>0</c:v>
                </c:pt>
                <c:pt idx="619">
                  <c:v>0.0002</c:v>
                </c:pt>
                <c:pt idx="620">
                  <c:v>0</c:v>
                </c:pt>
                <c:pt idx="621">
                  <c:v>0.0008</c:v>
                </c:pt>
                <c:pt idx="622">
                  <c:v>0.0005</c:v>
                </c:pt>
                <c:pt idx="623">
                  <c:v>0</c:v>
                </c:pt>
                <c:pt idx="624">
                  <c:v>0</c:v>
                </c:pt>
                <c:pt idx="625">
                  <c:v>0.0002</c:v>
                </c:pt>
                <c:pt idx="626">
                  <c:v>0.0006</c:v>
                </c:pt>
                <c:pt idx="627">
                  <c:v>0</c:v>
                </c:pt>
                <c:pt idx="628">
                  <c:v>0</c:v>
                </c:pt>
                <c:pt idx="629">
                  <c:v>0</c:v>
                </c:pt>
                <c:pt idx="630">
                  <c:v>0.0007</c:v>
                </c:pt>
                <c:pt idx="631">
                  <c:v>0</c:v>
                </c:pt>
                <c:pt idx="632">
                  <c:v>0</c:v>
                </c:pt>
                <c:pt idx="633">
                  <c:v>0</c:v>
                </c:pt>
                <c:pt idx="634">
                  <c:v>0.0012</c:v>
                </c:pt>
                <c:pt idx="635">
                  <c:v>0</c:v>
                </c:pt>
                <c:pt idx="636">
                  <c:v>0.001</c:v>
                </c:pt>
                <c:pt idx="637">
                  <c:v>0.0022</c:v>
                </c:pt>
                <c:pt idx="638">
                  <c:v>0</c:v>
                </c:pt>
                <c:pt idx="639">
                  <c:v>0</c:v>
                </c:pt>
                <c:pt idx="640">
                  <c:v>0</c:v>
                </c:pt>
                <c:pt idx="641">
                  <c:v>0</c:v>
                </c:pt>
                <c:pt idx="642">
                  <c:v>0</c:v>
                </c:pt>
                <c:pt idx="643">
                  <c:v>0</c:v>
                </c:pt>
                <c:pt idx="644">
                  <c:v>0</c:v>
                </c:pt>
                <c:pt idx="645">
                  <c:v>0.0009</c:v>
                </c:pt>
                <c:pt idx="646">
                  <c:v>0</c:v>
                </c:pt>
                <c:pt idx="647">
                  <c:v>0</c:v>
                </c:pt>
                <c:pt idx="648">
                  <c:v>0.0021</c:v>
                </c:pt>
                <c:pt idx="649">
                  <c:v>0.0045</c:v>
                </c:pt>
                <c:pt idx="650">
                  <c:v>0.0032</c:v>
                </c:pt>
              </c:numCache>
            </c:numRef>
          </c:yVal>
          <c:smooth val="1"/>
        </c:ser>
        <c:dLbls>
          <c:showLegendKey val="0"/>
          <c:showVal val="0"/>
          <c:showCatName val="0"/>
          <c:showSerName val="0"/>
          <c:showPercent val="0"/>
          <c:showBubbleSize val="0"/>
        </c:dLbls>
        <c:axId val="652179295"/>
        <c:axId val="190784577"/>
      </c:scatterChart>
      <c:valAx>
        <c:axId val="652179295"/>
        <c:scaling>
          <c:orientation val="minMax"/>
          <c:max val="800"/>
          <c:min val="350"/>
        </c:scaling>
        <c:delete val="0"/>
        <c:axPos val="b"/>
        <c:majorGridlines>
          <c:spPr>
            <a:ln w="9525" cap="flat" cmpd="sng" algn="ctr">
              <a:solidFill>
                <a:schemeClr val="tx1">
                  <a:lumMod val="15000"/>
                  <a:lumOff val="85000"/>
                </a:schemeClr>
              </a:solidFill>
              <a:round/>
            </a:ln>
            <a:effectLst/>
          </c:spPr>
        </c:majorGridlines>
        <c:title>
          <c:tx>
            <c:rich>
              <a:bodyPr rot="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Wavelengthh(nm)  波长</a:t>
                </a:r>
              </a:p>
            </c:rich>
          </c:tx>
          <c:layout>
            <c:manualLayout>
              <c:xMode val="edge"/>
              <c:yMode val="edge"/>
              <c:x val="0.364416666666667"/>
              <c:y val="0.836812962510794"/>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90784577"/>
        <c:crosses val="autoZero"/>
        <c:crossBetween val="midCat"/>
        <c:majorUnit val="50"/>
      </c:valAx>
      <c:valAx>
        <c:axId val="190784577"/>
        <c:scaling>
          <c:orientation val="minMax"/>
        </c:scaling>
        <c:delete val="0"/>
        <c:axPos val="l"/>
        <c:majorGridlines>
          <c:spPr>
            <a:ln w="9525" cap="flat" cmpd="sng" algn="ctr">
              <a:solidFill>
                <a:schemeClr val="bg1">
                  <a:lumMod val="85000"/>
                </a:schemeClr>
              </a:solidFill>
              <a:round/>
            </a:ln>
            <a:effectLst/>
          </c:spPr>
        </c:majorGridlines>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Relative  strength   相对强度</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52179295"/>
        <c:crosses val="autoZero"/>
        <c:crossBetween val="midCat"/>
        <c:majorUnit val="0.1"/>
      </c:valAx>
      <c:spPr>
        <a:solidFill>
          <a:schemeClr val="bg1"/>
        </a:solid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
        <c:varyColors val="0"/>
        <c:ser>
          <c:idx val="0"/>
          <c:order val="0"/>
          <c:tx>
            <c:strRef>
              <c:f>'5050白.CSV'!$O$1</c:f>
              <c:strCache>
                <c:ptCount val="1"/>
                <c:pt idx="0">
                  <c:v>蓝光（Blue）</c:v>
                </c:pt>
              </c:strCache>
            </c:strRef>
          </c:tx>
          <c:spPr>
            <a:ln w="19050" cap="rnd">
              <a:solidFill>
                <a:srgbClr val="0070C0"/>
              </a:solidFill>
              <a:round/>
            </a:ln>
            <a:effectLst/>
          </c:spPr>
          <c:marker>
            <c:symbol val="none"/>
          </c:marker>
          <c:dLbls>
            <c:delete val="1"/>
          </c:dLbls>
          <c:xVal>
            <c:numRef>
              <c:f>'5050白.CSV'!$N$2:$N$652</c:f>
              <c:numCache>
                <c:formatCode>General</c:formatCode>
                <c:ptCount val="651"/>
                <c:pt idx="0">
                  <c:v>9.966</c:v>
                </c:pt>
                <c:pt idx="1">
                  <c:v>19.97</c:v>
                </c:pt>
                <c:pt idx="2">
                  <c:v>30.01</c:v>
                </c:pt>
                <c:pt idx="3">
                  <c:v>40.01</c:v>
                </c:pt>
                <c:pt idx="4">
                  <c:v>49.99</c:v>
                </c:pt>
              </c:numCache>
            </c:numRef>
          </c:xVal>
          <c:yVal>
            <c:numRef>
              <c:f>'5050白.CSV'!$O$2:$O$652</c:f>
              <c:numCache>
                <c:formatCode>General</c:formatCode>
                <c:ptCount val="651"/>
                <c:pt idx="0">
                  <c:v>176</c:v>
                </c:pt>
                <c:pt idx="1">
                  <c:v>330</c:v>
                </c:pt>
                <c:pt idx="2">
                  <c:v>462</c:v>
                </c:pt>
                <c:pt idx="3">
                  <c:v>572</c:v>
                </c:pt>
                <c:pt idx="4">
                  <c:v>682</c:v>
                </c:pt>
              </c:numCache>
            </c:numRef>
          </c:yVal>
          <c:smooth val="1"/>
        </c:ser>
        <c:ser>
          <c:idx val="1"/>
          <c:order val="1"/>
          <c:tx>
            <c:strRef>
              <c:f>'5050白.CSV'!$P$1</c:f>
              <c:strCache>
                <c:ptCount val="1"/>
                <c:pt idx="0">
                  <c:v>白光（white）</c:v>
                </c:pt>
              </c:strCache>
            </c:strRef>
          </c:tx>
          <c:spPr>
            <a:ln w="19050" cap="rnd">
              <a:solidFill>
                <a:schemeClr val="tx1"/>
              </a:solidFill>
              <a:round/>
            </a:ln>
            <a:effectLst/>
          </c:spPr>
          <c:marker>
            <c:symbol val="none"/>
          </c:marker>
          <c:dLbls>
            <c:delete val="1"/>
          </c:dLbls>
          <c:xVal>
            <c:numRef>
              <c:f>'5050白.CSV'!$N$2:$N$652</c:f>
              <c:numCache>
                <c:formatCode>General</c:formatCode>
                <c:ptCount val="651"/>
                <c:pt idx="0">
                  <c:v>9.966</c:v>
                </c:pt>
                <c:pt idx="1">
                  <c:v>19.97</c:v>
                </c:pt>
                <c:pt idx="2">
                  <c:v>30.01</c:v>
                </c:pt>
                <c:pt idx="3">
                  <c:v>40.01</c:v>
                </c:pt>
                <c:pt idx="4">
                  <c:v>49.99</c:v>
                </c:pt>
              </c:numCache>
            </c:numRef>
          </c:xVal>
          <c:yVal>
            <c:numRef>
              <c:f>'5050白.CSV'!$P$2:$P$652</c:f>
              <c:numCache>
                <c:formatCode>General</c:formatCode>
                <c:ptCount val="651"/>
                <c:pt idx="0">
                  <c:v>1034</c:v>
                </c:pt>
                <c:pt idx="1">
                  <c:v>1980</c:v>
                </c:pt>
                <c:pt idx="2">
                  <c:v>2860</c:v>
                </c:pt>
                <c:pt idx="3">
                  <c:v>3520</c:v>
                </c:pt>
                <c:pt idx="4">
                  <c:v>4400</c:v>
                </c:pt>
              </c:numCache>
            </c:numRef>
          </c:yVal>
          <c:smooth val="1"/>
        </c:ser>
        <c:dLbls>
          <c:showLegendKey val="0"/>
          <c:showVal val="0"/>
          <c:showCatName val="0"/>
          <c:showSerName val="0"/>
          <c:showPercent val="0"/>
          <c:showBubbleSize val="0"/>
        </c:dLbls>
        <c:axId val="278588280"/>
        <c:axId val="891437556"/>
      </c:scatterChart>
      <c:valAx>
        <c:axId val="278588280"/>
        <c:scaling>
          <c:orientation val="minMax"/>
          <c:max val="50"/>
          <c:min val="10"/>
        </c:scaling>
        <c:delete val="0"/>
        <c:axPos val="b"/>
        <c:majorGridlines>
          <c:spPr>
            <a:ln w="9525" cap="flat" cmpd="sng" algn="ctr">
              <a:solidFill>
                <a:schemeClr val="tx1">
                  <a:lumMod val="15000"/>
                  <a:lumOff val="85000"/>
                </a:schemeClr>
              </a:solidFill>
              <a:round/>
            </a:ln>
            <a:effectLst/>
          </c:spPr>
        </c:majorGridlines>
        <c:title>
          <c:tx>
            <c:rich>
              <a:bodyPr rot="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Forward Current（mA）正向电流</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91437556"/>
        <c:crosses val="autoZero"/>
        <c:crossBetween val="midCat"/>
      </c:valAx>
      <c:valAx>
        <c:axId val="8914375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Luminous intensity（mcd)  发光强度</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78588280"/>
        <c:crosses val="autoZero"/>
        <c:crossBetween val="midCat"/>
      </c:valAx>
      <c:spPr>
        <a:solidFill>
          <a:schemeClr val="bg1"/>
        </a:solid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000"/>
              <a:t>Forward Current vs. Forward Voltage正向电流VS正向电压</a:t>
            </a:r>
            <a:endParaRPr sz="1000"/>
          </a:p>
        </c:rich>
      </c:tx>
      <c:layout>
        <c:manualLayout>
          <c:xMode val="edge"/>
          <c:yMode val="edge"/>
          <c:x val="0.194861111111111"/>
          <c:y val="0.05"/>
        </c:manualLayout>
      </c:layout>
      <c:overlay val="0"/>
      <c:spPr>
        <a:noFill/>
        <a:ln>
          <a:noFill/>
        </a:ln>
        <a:effectLst/>
      </c:spPr>
    </c:title>
    <c:autoTitleDeleted val="0"/>
    <c:plotArea>
      <c:layout>
        <c:manualLayout>
          <c:layoutTarget val="inner"/>
          <c:xMode val="edge"/>
          <c:yMode val="edge"/>
          <c:x val="0.108217624521073"/>
          <c:y val="0.112006944444444"/>
          <c:w val="0.862465325670498"/>
          <c:h val="0.642883055555556"/>
        </c:manualLayout>
      </c:layout>
      <c:scatterChart>
        <c:scatterStyle val="smooth"/>
        <c:varyColors val="0"/>
        <c:ser>
          <c:idx val="0"/>
          <c:order val="0"/>
          <c:tx>
            <c:strRef>
              <c:f>'5050白.CSV'!$O$1</c:f>
              <c:strCache>
                <c:ptCount val="1"/>
                <c:pt idx="0">
                  <c:v>蓝光（Blue）</c:v>
                </c:pt>
              </c:strCache>
            </c:strRef>
          </c:tx>
          <c:spPr>
            <a:ln w="19050" cap="rnd">
              <a:solidFill>
                <a:srgbClr val="0070C0"/>
              </a:solidFill>
              <a:round/>
            </a:ln>
            <a:effectLst/>
          </c:spPr>
          <c:marker>
            <c:symbol val="none"/>
          </c:marker>
          <c:dLbls>
            <c:delete val="1"/>
          </c:dLbls>
          <c:xVal>
            <c:numRef>
              <c:f>'5050白.CSV'!$N$2:$N$652</c:f>
              <c:numCache>
                <c:formatCode>General</c:formatCode>
                <c:ptCount val="651"/>
                <c:pt idx="0">
                  <c:v>9.966</c:v>
                </c:pt>
                <c:pt idx="1">
                  <c:v>19.97</c:v>
                </c:pt>
                <c:pt idx="2">
                  <c:v>30.01</c:v>
                </c:pt>
                <c:pt idx="3">
                  <c:v>40.01</c:v>
                </c:pt>
                <c:pt idx="4">
                  <c:v>49.99</c:v>
                </c:pt>
              </c:numCache>
            </c:numRef>
          </c:xVal>
          <c:yVal>
            <c:numRef>
              <c:f>'5050白.CSV'!$O$2:$O$652</c:f>
              <c:numCache>
                <c:formatCode>General</c:formatCode>
                <c:ptCount val="651"/>
                <c:pt idx="0">
                  <c:v>2.692</c:v>
                </c:pt>
                <c:pt idx="1">
                  <c:v>2.795</c:v>
                </c:pt>
                <c:pt idx="2">
                  <c:v>2.88</c:v>
                </c:pt>
                <c:pt idx="3">
                  <c:v>2.953</c:v>
                </c:pt>
                <c:pt idx="4">
                  <c:v>3.017</c:v>
                </c:pt>
              </c:numCache>
            </c:numRef>
          </c:yVal>
          <c:smooth val="1"/>
        </c:ser>
        <c:ser>
          <c:idx val="1"/>
          <c:order val="1"/>
          <c:tx>
            <c:strRef>
              <c:f>'5050白.CSV'!$P$1</c:f>
              <c:strCache>
                <c:ptCount val="1"/>
                <c:pt idx="0">
                  <c:v>白光（white）</c:v>
                </c:pt>
              </c:strCache>
            </c:strRef>
          </c:tx>
          <c:spPr>
            <a:ln w="19050" cap="rnd">
              <a:solidFill>
                <a:schemeClr val="tx1"/>
              </a:solidFill>
              <a:round/>
            </a:ln>
            <a:effectLst/>
          </c:spPr>
          <c:marker>
            <c:symbol val="none"/>
          </c:marker>
          <c:dLbls>
            <c:delete val="1"/>
          </c:dLbls>
          <c:xVal>
            <c:numRef>
              <c:f>'5050白.CSV'!$N$2:$N$652</c:f>
              <c:numCache>
                <c:formatCode>General</c:formatCode>
                <c:ptCount val="651"/>
                <c:pt idx="0">
                  <c:v>9.966</c:v>
                </c:pt>
                <c:pt idx="1">
                  <c:v>19.97</c:v>
                </c:pt>
                <c:pt idx="2">
                  <c:v>30.01</c:v>
                </c:pt>
                <c:pt idx="3">
                  <c:v>40.01</c:v>
                </c:pt>
                <c:pt idx="4">
                  <c:v>49.99</c:v>
                </c:pt>
              </c:numCache>
            </c:numRef>
          </c:xVal>
          <c:yVal>
            <c:numRef>
              <c:f>'5050白.CSV'!$P$2:$P$652</c:f>
              <c:numCache>
                <c:formatCode>General</c:formatCode>
                <c:ptCount val="651"/>
                <c:pt idx="0">
                  <c:v>2.702</c:v>
                </c:pt>
                <c:pt idx="1">
                  <c:v>2.776</c:v>
                </c:pt>
                <c:pt idx="2">
                  <c:v>2.838</c:v>
                </c:pt>
                <c:pt idx="3">
                  <c:v>2.894</c:v>
                </c:pt>
                <c:pt idx="4">
                  <c:v>2.944</c:v>
                </c:pt>
              </c:numCache>
            </c:numRef>
          </c:yVal>
          <c:smooth val="1"/>
        </c:ser>
        <c:dLbls>
          <c:showLegendKey val="0"/>
          <c:showVal val="0"/>
          <c:showCatName val="0"/>
          <c:showSerName val="0"/>
          <c:showPercent val="0"/>
          <c:showBubbleSize val="0"/>
        </c:dLbls>
        <c:axId val="225682089"/>
        <c:axId val="638511440"/>
      </c:scatterChart>
      <c:valAx>
        <c:axId val="225682089"/>
        <c:scaling>
          <c:orientation val="minMax"/>
          <c:max val="60"/>
          <c:min val="0"/>
        </c:scaling>
        <c:delete val="0"/>
        <c:axPos val="b"/>
        <c:majorGridlines>
          <c:spPr>
            <a:ln w="9525" cap="flat" cmpd="sng" algn="ctr">
              <a:solidFill>
                <a:schemeClr val="tx1">
                  <a:lumMod val="15000"/>
                  <a:lumOff val="85000"/>
                </a:schemeClr>
              </a:solidFill>
              <a:round/>
            </a:ln>
            <a:effectLst/>
          </c:spPr>
        </c:majorGridlines>
        <c:title>
          <c:tx>
            <c:rich>
              <a:bodyPr rot="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Forward Current（mA）正向电流</a:t>
                </a:r>
              </a:p>
            </c:rich>
          </c:tx>
          <c:layout>
            <c:manualLayout>
              <c:xMode val="edge"/>
              <c:yMode val="edge"/>
              <c:x val="0.342470785435493"/>
              <c:y val="0.850307406809899"/>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38511440"/>
        <c:crosses val="autoZero"/>
        <c:crossBetween val="midCat"/>
      </c:valAx>
      <c:valAx>
        <c:axId val="638511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t>Forward Voltage正向电压（V）</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25682089"/>
        <c:crosses val="autoZero"/>
        <c:crossBetween val="midCat"/>
        <c:majorUnit val="0.1"/>
      </c:valAx>
      <c:spPr>
        <a:solidFill>
          <a:schemeClr val="bg1"/>
        </a:solid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zh-CN" altLang="en-US"/>
          </a:p>
        </p:txBody>
      </p:sp>
      <p:sp>
        <p:nvSpPr>
          <p:cNvPr id="3" name="日期占位符 2"/>
          <p:cNvSpPr>
            <a:spLocks noGrp="1"/>
          </p:cNvSpPr>
          <p:nvPr>
            <p:ph type="dt" sz="quarter" idx="1"/>
          </p:nvPr>
        </p:nvSpPr>
        <p:spPr>
          <a:xfrm>
            <a:off x="3850443" y="1"/>
            <a:ext cx="2945659" cy="496332"/>
          </a:xfrm>
          <a:prstGeom prst="rect">
            <a:avLst/>
          </a:prstGeom>
        </p:spPr>
        <p:txBody>
          <a:bodyPr vert="horz" lIns="95562" tIns="47781" rIns="95562" bIns="47781" rtlCol="0"/>
          <a:lstStyle>
            <a:lvl1pPr algn="r">
              <a:defRPr sz="1300"/>
            </a:lvl1pPr>
          </a:lstStyle>
          <a:p>
            <a:fld id="{97DCCE78-F036-4AA0-AE5E-5D5AAEA01BE4}" type="datetimeFigureOut">
              <a:rPr lang="zh-CN" altLang="en-US" smtClean="0"/>
            </a:fld>
            <a:endParaRPr lang="zh-CN" altLang="en-US"/>
          </a:p>
        </p:txBody>
      </p:sp>
      <p:sp>
        <p:nvSpPr>
          <p:cNvPr id="4" name="页脚占位符 3"/>
          <p:cNvSpPr>
            <a:spLocks noGrp="1"/>
          </p:cNvSpPr>
          <p:nvPr>
            <p:ph type="ftr" sz="quarter" idx="2"/>
          </p:nvPr>
        </p:nvSpPr>
        <p:spPr>
          <a:xfrm>
            <a:off x="0" y="9428584"/>
            <a:ext cx="2945659" cy="496332"/>
          </a:xfrm>
          <a:prstGeom prst="rect">
            <a:avLst/>
          </a:prstGeom>
        </p:spPr>
        <p:txBody>
          <a:bodyPr vert="horz" lIns="95562" tIns="47781" rIns="95562" bIns="47781" rtlCol="0" anchor="b"/>
          <a:lstStyle>
            <a:lvl1pPr algn="l">
              <a:defRPr sz="1300"/>
            </a:lvl1pPr>
          </a:lstStyle>
          <a:p>
            <a:endParaRPr lang="zh-CN" altLang="en-US"/>
          </a:p>
        </p:txBody>
      </p:sp>
      <p:sp>
        <p:nvSpPr>
          <p:cNvPr id="5" name="灯片编号占位符 4"/>
          <p:cNvSpPr>
            <a:spLocks noGrp="1"/>
          </p:cNvSpPr>
          <p:nvPr>
            <p:ph type="sldNum" sz="quarter" idx="3"/>
          </p:nvPr>
        </p:nvSpPr>
        <p:spPr>
          <a:xfrm>
            <a:off x="3850443" y="9428584"/>
            <a:ext cx="2945659" cy="496332"/>
          </a:xfrm>
          <a:prstGeom prst="rect">
            <a:avLst/>
          </a:prstGeom>
        </p:spPr>
        <p:txBody>
          <a:bodyPr vert="horz" lIns="95562" tIns="47781" rIns="95562" bIns="47781" rtlCol="0" anchor="b"/>
          <a:lstStyle>
            <a:lvl1pPr algn="r">
              <a:defRPr sz="1300"/>
            </a:lvl1pPr>
          </a:lstStyle>
          <a:p>
            <a:fld id="{2AAF60EA-2298-4803-85BC-004D84D1E21F}"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zh-CN" altLang="en-US"/>
          </a:p>
        </p:txBody>
      </p:sp>
      <p:sp>
        <p:nvSpPr>
          <p:cNvPr id="3" name="日期占位符 2"/>
          <p:cNvSpPr>
            <a:spLocks noGrp="1"/>
          </p:cNvSpPr>
          <p:nvPr>
            <p:ph type="dt" idx="1"/>
          </p:nvPr>
        </p:nvSpPr>
        <p:spPr>
          <a:xfrm>
            <a:off x="3850443" y="1"/>
            <a:ext cx="2945659" cy="496332"/>
          </a:xfrm>
          <a:prstGeom prst="rect">
            <a:avLst/>
          </a:prstGeom>
        </p:spPr>
        <p:txBody>
          <a:bodyPr vert="horz" lIns="95562" tIns="47781" rIns="95562" bIns="47781" rtlCol="0"/>
          <a:lstStyle>
            <a:lvl1pPr algn="r">
              <a:defRPr sz="1300"/>
            </a:lvl1pPr>
          </a:lstStyle>
          <a:p>
            <a:fld id="{0E676AF6-9E3C-44C2-AE66-AC71152C39E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5562" tIns="47781" rIns="95562" bIns="47781" rtlCol="0" anchor="ctr"/>
          <a:lstStyle/>
          <a:p>
            <a:endParaRPr lang="zh-CN" altLang="en-US"/>
          </a:p>
        </p:txBody>
      </p:sp>
      <p:sp>
        <p:nvSpPr>
          <p:cNvPr id="5" name="备注占位符 4"/>
          <p:cNvSpPr>
            <a:spLocks noGrp="1"/>
          </p:cNvSpPr>
          <p:nvPr>
            <p:ph type="body" sz="quarter" idx="3"/>
          </p:nvPr>
        </p:nvSpPr>
        <p:spPr>
          <a:xfrm>
            <a:off x="679768" y="4715153"/>
            <a:ext cx="5438140" cy="4466987"/>
          </a:xfrm>
          <a:prstGeom prst="rect">
            <a:avLst/>
          </a:prstGeom>
        </p:spPr>
        <p:txBody>
          <a:bodyPr vert="horz" lIns="95562" tIns="47781" rIns="95562" bIns="47781"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428584"/>
            <a:ext cx="2945659" cy="496332"/>
          </a:xfrm>
          <a:prstGeom prst="rect">
            <a:avLst/>
          </a:prstGeom>
        </p:spPr>
        <p:txBody>
          <a:bodyPr vert="horz" lIns="95562" tIns="47781" rIns="95562" bIns="47781"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3850443" y="9428584"/>
            <a:ext cx="2945659" cy="496332"/>
          </a:xfrm>
          <a:prstGeom prst="rect">
            <a:avLst/>
          </a:prstGeom>
        </p:spPr>
        <p:txBody>
          <a:bodyPr vert="horz" lIns="95562" tIns="47781" rIns="95562" bIns="47781" rtlCol="0" anchor="b"/>
          <a:lstStyle>
            <a:lvl1pPr algn="r">
              <a:defRPr sz="1300"/>
            </a:lvl1pPr>
          </a:lstStyle>
          <a:p>
            <a:fld id="{E9F51F70-62E3-404D-9153-5C125B31D04D}"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F51F70-62E3-404D-9153-5C125B31D04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F51F70-62E3-404D-9153-5C125B31D04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E9F51F70-62E3-404D-9153-5C125B31D04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F51F70-62E3-404D-9153-5C125B31D04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E9F51F70-62E3-404D-9153-5C125B31D04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5" name="Rectangle 1"/>
          <p:cNvSpPr>
            <a:spLocks noChangeArrowheads="1"/>
          </p:cNvSpPr>
          <p:nvPr userDrawn="1"/>
        </p:nvSpPr>
        <p:spPr bwMode="auto">
          <a:xfrm rot="10800000" flipV="1">
            <a:off x="177669" y="9688216"/>
            <a:ext cx="190115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cap="none" normalizeH="0" baseline="0">
                <a:ln>
                  <a:noFill/>
                </a:ln>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www.shineon.cn</a:t>
            </a:r>
            <a:endParaRPr kumimoji="0" lang="en-US" altLang="zh-CN" sz="1400" b="0" i="0" u="none" strike="noStrike" cap="none" normalizeH="0" baseline="0">
              <a:ln>
                <a:noFill/>
              </a:ln>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668" y="79252"/>
            <a:ext cx="1901152" cy="574148"/>
          </a:xfrm>
          <a:prstGeom prst="rect">
            <a:avLst/>
          </a:prstGeom>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11" name="直接连接符 10"/>
          <p:cNvCxnSpPr/>
          <p:nvPr userDrawn="1"/>
        </p:nvCxnSpPr>
        <p:spPr>
          <a:xfrm>
            <a:off x="0" y="668524"/>
            <a:ext cx="6858000" cy="0"/>
          </a:xfrm>
          <a:prstGeom prst="line">
            <a:avLst/>
          </a:prstGeom>
          <a:ln w="22225">
            <a:solidFill>
              <a:schemeClr val="accent1">
                <a:lumMod val="60000"/>
                <a:lumOff val="40000"/>
              </a:schemeClr>
            </a:solidFill>
          </a:ln>
          <a:effectLst>
            <a:outerShdw blurRad="50800" dist="50800" dir="5400000" algn="ctr"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5" name="Rectangle 1"/>
          <p:cNvSpPr>
            <a:spLocks noChangeArrowheads="1"/>
          </p:cNvSpPr>
          <p:nvPr userDrawn="1"/>
        </p:nvSpPr>
        <p:spPr bwMode="auto">
          <a:xfrm rot="10800000" flipV="1">
            <a:off x="1989107" y="9375789"/>
            <a:ext cx="4779152" cy="3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ShenZhen TUOZHAN Optoelectronics CO.,LTD</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Http://www.tzled.net</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7" name="图片 15"/>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a:xfrm>
            <a:off x="89741" y="9320923"/>
            <a:ext cx="6396339" cy="398779"/>
          </a:xfrm>
          <a:prstGeom prst="rect">
            <a:avLst/>
          </a:prstGeom>
          <a:noFill/>
        </p:spPr>
      </p:pic>
      <p:sp>
        <p:nvSpPr>
          <p:cNvPr id="8" name="TextBox 12"/>
          <p:cNvSpPr txBox="1"/>
          <p:nvPr userDrawn="1"/>
        </p:nvSpPr>
        <p:spPr>
          <a:xfrm>
            <a:off x="1652228" y="387510"/>
            <a:ext cx="4952377" cy="245745"/>
          </a:xfrm>
          <a:prstGeom prst="rect">
            <a:avLst/>
          </a:prstGeom>
          <a:noFill/>
        </p:spPr>
        <p:txBody>
          <a:bodyPr wrap="square" lIns="0" tIns="0" rIns="0" bIns="0" rtlCol="0">
            <a:spAutoFit/>
            <a:scene3d>
              <a:camera prst="orthographicFront"/>
              <a:lightRig rig="threePt" dir="t"/>
            </a:scene3d>
          </a:bodyPr>
          <a:lstStyle/>
          <a:p>
            <a:pPr algn="r"/>
            <a:r>
              <a:rPr lang="en-US" altLang="zh-CN" sz="1600" dirty="0">
                <a:solidFill>
                  <a:schemeClr val="accent4"/>
                </a:solidFill>
                <a:latin typeface="微软雅黑" panose="020B0503020204020204" pitchFamily="34" charset="-122"/>
                <a:ea typeface="微软雅黑" panose="020B0503020204020204" pitchFamily="34" charset="-122"/>
                <a:cs typeface="Arial Unicode MS" panose="020B0604020202020204" pitchFamily="34" charset="-122"/>
                <a:sym typeface="+mn-ea"/>
              </a:rPr>
              <a:t>21052601</a:t>
            </a:r>
            <a:endParaRPr lang="en-US" altLang="zh-CN" sz="1600" dirty="0">
              <a:solidFill>
                <a:schemeClr val="accent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Unicode MS" panose="020B0604020202020204" pitchFamily="34" charset="-122"/>
              <a:sym typeface="+mn-ea"/>
            </a:endParaRP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7668" y="79252"/>
            <a:ext cx="1901152" cy="574148"/>
          </a:xfrm>
          <a:prstGeom prst="rect">
            <a:avLst/>
          </a:prstGeom>
        </p:spPr>
      </p:pic>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cxnSp>
        <p:nvCxnSpPr>
          <p:cNvPr id="11" name="直接连接符 10"/>
          <p:cNvCxnSpPr/>
          <p:nvPr userDrawn="1"/>
        </p:nvCxnSpPr>
        <p:spPr>
          <a:xfrm>
            <a:off x="0" y="668524"/>
            <a:ext cx="6858000" cy="0"/>
          </a:xfrm>
          <a:prstGeom prst="line">
            <a:avLst/>
          </a:prstGeom>
          <a:ln w="22225">
            <a:solidFill>
              <a:schemeClr val="accent1">
                <a:lumMod val="60000"/>
                <a:lumOff val="40000"/>
              </a:schemeClr>
            </a:solidFill>
          </a:ln>
          <a:effectLst>
            <a:outerShdw blurRad="50800" dist="50800" dir="5400000" algn="ctr"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6" name="Rectangle 1"/>
          <p:cNvSpPr>
            <a:spLocks noChangeArrowheads="1"/>
          </p:cNvSpPr>
          <p:nvPr userDrawn="1"/>
        </p:nvSpPr>
        <p:spPr bwMode="auto">
          <a:xfrm rot="10800000" flipV="1">
            <a:off x="1989107" y="9375789"/>
            <a:ext cx="4779152" cy="3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ShenZhen TUOZHAN Optoelectronics CO.,LTD</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Http://www.tzled.net</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8" name="图片 15"/>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a:xfrm>
            <a:off x="89741" y="9320923"/>
            <a:ext cx="6396339" cy="398779"/>
          </a:xfrm>
          <a:prstGeom prst="rect">
            <a:avLst/>
          </a:prstGeom>
          <a:noFill/>
        </p:spPr>
      </p:pic>
      <p:sp>
        <p:nvSpPr>
          <p:cNvPr id="9" name="TextBox 12"/>
          <p:cNvSpPr txBox="1"/>
          <p:nvPr userDrawn="1"/>
        </p:nvSpPr>
        <p:spPr>
          <a:xfrm>
            <a:off x="1652228" y="387510"/>
            <a:ext cx="4952377" cy="246221"/>
          </a:xfrm>
          <a:prstGeom prst="rect">
            <a:avLst/>
          </a:prstGeom>
          <a:noFill/>
        </p:spPr>
        <p:txBody>
          <a:bodyPr wrap="square" lIns="0" tIns="0" rIns="0" bIns="0" rtlCol="0">
            <a:spAutoFit/>
            <a:scene3d>
              <a:camera prst="orthographicFront"/>
              <a:lightRig rig="threePt" dir="t"/>
            </a:scene3d>
          </a:bodyPr>
          <a:lstStyle/>
          <a:p>
            <a:pPr algn="r"/>
            <a:r>
              <a:rPr lang="en-US" altLang="zh-CN" sz="1600" dirty="0">
                <a:solidFill>
                  <a:schemeClr val="accent6">
                    <a:lumMod val="75000"/>
                  </a:schemeClr>
                </a:solidFill>
                <a:effectLst>
                  <a:outerShdw blurRad="38100" dist="25400" dir="5400000" algn="ctr" rotWithShape="0">
                    <a:srgbClr val="6E747A">
                      <a:alpha val="43000"/>
                    </a:srgbClr>
                  </a:outerShdw>
                </a:effectLst>
                <a:sym typeface="+mn-ea"/>
              </a:rPr>
              <a:t>TZ5054UVA365+395AS-011</a:t>
            </a:r>
            <a:endParaRPr lang="en-US" altLang="zh-CN" sz="1600" dirty="0">
              <a:solidFill>
                <a:schemeClr val="accent6">
                  <a:lumMod val="75000"/>
                </a:scheme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Arial Unicode MS" panose="020B0604020202020204" pitchFamily="34" charset="-122"/>
              <a:sym typeface="+mn-ea"/>
            </a:endParaRPr>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7668" y="79252"/>
            <a:ext cx="1901152" cy="574148"/>
          </a:xfrm>
          <a:prstGeom prst="rect">
            <a:avLst/>
          </a:prstGeom>
        </p:spPr>
      </p:pic>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cxnSp>
        <p:nvCxnSpPr>
          <p:cNvPr id="11" name="直接连接符 10"/>
          <p:cNvCxnSpPr/>
          <p:nvPr userDrawn="1"/>
        </p:nvCxnSpPr>
        <p:spPr>
          <a:xfrm>
            <a:off x="0" y="668524"/>
            <a:ext cx="6858000" cy="0"/>
          </a:xfrm>
          <a:prstGeom prst="line">
            <a:avLst/>
          </a:prstGeom>
          <a:ln w="22225">
            <a:solidFill>
              <a:schemeClr val="accent1">
                <a:lumMod val="60000"/>
                <a:lumOff val="40000"/>
              </a:schemeClr>
            </a:solidFill>
          </a:ln>
          <a:effectLst>
            <a:outerShdw blurRad="50800" dist="50800" dir="5400000" algn="ctr"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6" name="Rectangle 1"/>
          <p:cNvSpPr>
            <a:spLocks noChangeArrowheads="1"/>
          </p:cNvSpPr>
          <p:nvPr userDrawn="1"/>
        </p:nvSpPr>
        <p:spPr bwMode="auto">
          <a:xfrm rot="10800000" flipV="1">
            <a:off x="1989107" y="9375789"/>
            <a:ext cx="4779152" cy="3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ShenZhen TUOZHAN Optoelectronics CO.,LTD</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rPr>
              <a:t>Http://www.tzled.net</a:t>
            </a:r>
            <a:endParaRPr kumimoji="0" lang="en-US" altLang="zh-CN" sz="1100" b="0" i="0" u="none" strike="noStrike" cap="none" normalizeH="0" baseline="0">
              <a:ln>
                <a:noFill/>
              </a:ln>
              <a:solidFill>
                <a:schemeClr val="accent6">
                  <a:lumMod val="75000"/>
                </a:schemeClr>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8" name="图片 15"/>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a:xfrm>
            <a:off x="89741" y="9320923"/>
            <a:ext cx="6396339" cy="398779"/>
          </a:xfrm>
          <a:prstGeom prst="rect">
            <a:avLst/>
          </a:prstGeom>
          <a:noFill/>
        </p:spPr>
      </p:pic>
      <p:sp>
        <p:nvSpPr>
          <p:cNvPr id="7" name="TextBox 12"/>
          <p:cNvSpPr txBox="1"/>
          <p:nvPr userDrawn="1"/>
        </p:nvSpPr>
        <p:spPr>
          <a:xfrm>
            <a:off x="1652228" y="387510"/>
            <a:ext cx="4952377" cy="246221"/>
          </a:xfrm>
          <a:prstGeom prst="rect">
            <a:avLst/>
          </a:prstGeom>
          <a:noFill/>
        </p:spPr>
        <p:txBody>
          <a:bodyPr wrap="square" lIns="0" tIns="0" rIns="0" bIns="0" rtlCol="0">
            <a:spAutoFit/>
            <a:scene3d>
              <a:camera prst="orthographicFront"/>
              <a:lightRig rig="threePt" dir="t"/>
            </a:scene3d>
          </a:bodyPr>
          <a:lstStyle/>
          <a:p>
            <a:pPr algn="r"/>
            <a:r>
              <a:rPr lang="en-US" altLang="zh-CN" sz="1600" dirty="0">
                <a:solidFill>
                  <a:schemeClr val="accent6">
                    <a:lumMod val="75000"/>
                  </a:schemeClr>
                </a:solidFill>
                <a:effectLst>
                  <a:outerShdw blurRad="38100" dist="25400" dir="5400000" algn="ctr" rotWithShape="0">
                    <a:srgbClr val="6E747A">
                      <a:alpha val="43000"/>
                    </a:srgbClr>
                  </a:outerShdw>
                </a:effectLst>
                <a:sym typeface="+mn-ea"/>
              </a:rPr>
              <a:t>TZ5054UVA365+395AS-011</a:t>
            </a:r>
            <a:endParaRPr lang="en-US" altLang="zh-CN" sz="1600" dirty="0">
              <a:solidFill>
                <a:schemeClr val="accent6">
                  <a:lumMod val="75000"/>
                </a:schemeClr>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Arial Unicode MS" panose="020B0604020202020204" pitchFamily="34" charset="-122"/>
              <a:sym typeface="+mn-ea"/>
            </a:endParaRPr>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7668" y="79252"/>
            <a:ext cx="1901152" cy="574148"/>
          </a:xfrm>
          <a:prstGeom prst="rect">
            <a:avLst/>
          </a:prstGeom>
        </p:spPr>
      </p:pic>
    </p:spTree>
  </p:cSld>
  <p:clrMapOvr>
    <a:masterClrMapping/>
  </p:clrMapOvr>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chart" Target="../charts/chart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7" name="TextBox 4106"/>
          <p:cNvSpPr txBox="1"/>
          <p:nvPr/>
        </p:nvSpPr>
        <p:spPr>
          <a:xfrm>
            <a:off x="1303020" y="2940685"/>
            <a:ext cx="4453255" cy="2461260"/>
          </a:xfrm>
          <a:prstGeom prst="rect">
            <a:avLst/>
          </a:prstGeom>
          <a:noFill/>
        </p:spPr>
        <p:txBody>
          <a:bodyPr wrap="square" rtlCol="0">
            <a:spAutoFit/>
          </a:bodyPr>
          <a:lstStyle/>
          <a:p>
            <a:r>
              <a:rPr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Model:       </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rPr>
              <a:t>21052601</a:t>
            </a:r>
            <a:endParaRPr lang="en-US" altLang="zh-CN" sz="1600" dirty="0">
              <a:latin typeface="微软雅黑" panose="020B0503020204020204" pitchFamily="34" charset="-122"/>
              <a:ea typeface="微软雅黑" panose="020B0503020204020204" pitchFamily="34" charset="-122"/>
              <a:cs typeface="Arial Unicode MS" panose="020B0604020202020204" pitchFamily="34" charset="-122"/>
            </a:endParaRPr>
          </a:p>
          <a:p>
            <a:endParaRPr lang="en-US" altLang="zh-CN" sz="1600" dirty="0">
              <a:latin typeface="微软雅黑" panose="020B0503020204020204" pitchFamily="34" charset="-122"/>
              <a:ea typeface="微软雅黑" panose="020B0503020204020204" pitchFamily="34" charset="-122"/>
              <a:cs typeface="Arial Unicode MS" panose="020B0604020202020204" pitchFamily="34" charset="-122"/>
            </a:endParaRPr>
          </a:p>
          <a:p>
            <a:pPr algn="l">
              <a:buClrTx/>
              <a:buSzTx/>
              <a:buFontTx/>
            </a:pPr>
            <a:r>
              <a:rPr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Date:     </a:t>
            </a:r>
            <a:r>
              <a:rPr lang="en-US" altLang="zh-CN" sz="1400" b="1" dirty="0">
                <a:latin typeface="微软雅黑" panose="020B0503020204020204" pitchFamily="34" charset="-122"/>
                <a:ea typeface="微软雅黑" panose="020B0503020204020204" pitchFamily="34" charset="-122"/>
                <a:cs typeface="Arial Unicode MS" panose="020B0604020202020204" pitchFamily="34" charset="-122"/>
              </a:rPr>
              <a:t>       </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rPr>
              <a:t>2021/06/08</a:t>
            </a:r>
            <a:endParaRPr lang="en-US" altLang="zh-CN" sz="1600" dirty="0">
              <a:latin typeface="微软雅黑" panose="020B0503020204020204" pitchFamily="34" charset="-122"/>
              <a:ea typeface="微软雅黑" panose="020B0503020204020204" pitchFamily="34" charset="-122"/>
              <a:cs typeface="Arial Unicode MS" panose="020B0604020202020204" pitchFamily="34" charset="-122"/>
            </a:endParaRPr>
          </a:p>
          <a:p>
            <a:endParaRPr lang="en-US" altLang="zh-CN" b="1" dirty="0">
              <a:latin typeface="Arial Unicode MS" panose="020B0604020202020204" pitchFamily="34" charset="-122"/>
              <a:ea typeface="Arial Unicode MS" panose="020B0604020202020204" pitchFamily="34" charset="-122"/>
              <a:cs typeface="Arial Unicode MS" panose="020B0604020202020204" pitchFamily="34" charset="-122"/>
            </a:endParaRPr>
          </a:p>
          <a:p>
            <a:pPr algn="l">
              <a:buClrTx/>
              <a:buSzTx/>
              <a:buFontTx/>
            </a:pPr>
            <a:endParaRPr lang="en-US" altLang="zh-CN" b="1" dirty="0">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p>
            <a:pPr algn="l">
              <a:buClrTx/>
              <a:buSzTx/>
              <a:buFontTx/>
            </a:pPr>
            <a:r>
              <a:rPr lang="en-US" altLang="zh-CN" b="1" dirty="0">
                <a:latin typeface="Arial Unicode MS" panose="020B0604020202020204" pitchFamily="34" charset="-122"/>
                <a:ea typeface="Arial Unicode MS" panose="020B0604020202020204" pitchFamily="34" charset="-122"/>
                <a:cs typeface="Arial Unicode MS" panose="020B0604020202020204" pitchFamily="34" charset="-122"/>
                <a:sym typeface="+mn-ea"/>
              </a:rPr>
              <a:t>NO:</a:t>
            </a: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sym typeface="+mn-ea"/>
              </a:rPr>
              <a:t> </a:t>
            </a: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          </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rPr>
              <a:t>SZTZ-DS-</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sym typeface="+mn-ea"/>
              </a:rPr>
              <a:t>21052601</a:t>
            </a:r>
            <a:endParaRPr lang="en-US" altLang="zh-CN" sz="1600" dirty="0">
              <a:latin typeface="微软雅黑" panose="020B0503020204020204" pitchFamily="34" charset="-122"/>
              <a:ea typeface="微软雅黑" panose="020B0503020204020204" pitchFamily="34" charset="-122"/>
              <a:cs typeface="Arial Unicode MS" panose="020B0604020202020204" pitchFamily="34" charset="-122"/>
            </a:endParaRPr>
          </a:p>
          <a:p>
            <a:endParaRPr lang="en-US" altLang="zh-CN" b="1" dirty="0">
              <a:latin typeface="微软雅黑" panose="020B0503020204020204" pitchFamily="34" charset="-122"/>
              <a:ea typeface="微软雅黑" panose="020B0503020204020204" pitchFamily="34" charset="-122"/>
              <a:cs typeface="Arial Unicode MS" panose="020B0604020202020204" pitchFamily="34" charset="-122"/>
            </a:endParaRPr>
          </a:p>
          <a:p>
            <a:r>
              <a:rPr lang="en-US" altLang="zh-CN" b="1" dirty="0">
                <a:latin typeface="微软雅黑" panose="020B0503020204020204" pitchFamily="34" charset="-122"/>
                <a:ea typeface="微软雅黑" panose="020B0503020204020204" pitchFamily="34" charset="-122"/>
                <a:cs typeface="Arial Unicode MS" panose="020B0604020202020204" pitchFamily="34" charset="-122"/>
              </a:rPr>
              <a:t>Par NO</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rPr>
              <a:t>:              </a:t>
            </a:r>
            <a:endParaRPr lang="zh-CN" altLang="en-US" sz="1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108" name="矩形 4107"/>
          <p:cNvSpPr/>
          <p:nvPr/>
        </p:nvSpPr>
        <p:spPr>
          <a:xfrm>
            <a:off x="171080" y="2088138"/>
            <a:ext cx="6858000" cy="646331"/>
          </a:xfrm>
          <a:prstGeom prst="rect">
            <a:avLst/>
          </a:prstGeom>
        </p:spPr>
        <p:txBody>
          <a:bodyPr wrap="square">
            <a:spAutoFit/>
          </a:bodyPr>
          <a:lstStyle/>
          <a:p>
            <a:pPr algn="ctr"/>
            <a:r>
              <a:rPr lang="en-US" altLang="zh-CN" sz="3600" b="1" dirty="0">
                <a:latin typeface="Impact" panose="020B0806030902050204" pitchFamily="34" charset="0"/>
                <a:cs typeface="Times New Roman" panose="02020603050405020304" pitchFamily="18" charset="0"/>
              </a:rPr>
              <a:t>SPECIFICATION</a:t>
            </a:r>
            <a:endParaRPr lang="en-US" altLang="zh-CN" sz="3600" b="1" dirty="0">
              <a:latin typeface="Impact" panose="020B0806030902050204" pitchFamily="34" charset="0"/>
              <a:cs typeface="Times New Roman" panose="02020603050405020304" pitchFamily="18" charset="0"/>
            </a:endParaRPr>
          </a:p>
        </p:txBody>
      </p:sp>
      <p:cxnSp>
        <p:nvCxnSpPr>
          <p:cNvPr id="5" name="直接连接符 4"/>
          <p:cNvCxnSpPr/>
          <p:nvPr/>
        </p:nvCxnSpPr>
        <p:spPr>
          <a:xfrm>
            <a:off x="2636912" y="4124908"/>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2564904" y="4772980"/>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2636912" y="3404828"/>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564904" y="5376547"/>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1"/>
          <a:stretch>
            <a:fillRect/>
          </a:stretch>
        </p:blipFill>
        <p:spPr>
          <a:xfrm>
            <a:off x="328939" y="6151101"/>
            <a:ext cx="6149322" cy="2614488"/>
          </a:xfrm>
          <a:prstGeom prst="rect">
            <a:avLst/>
          </a:prstGeom>
        </p:spPr>
      </p:pic>
      <p:pic>
        <p:nvPicPr>
          <p:cNvPr id="12" name="图片 1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a:xfrm>
            <a:off x="140719" y="9231133"/>
            <a:ext cx="6396339" cy="398779"/>
          </a:xfrm>
          <a:prstGeom prst="rect">
            <a:avLst/>
          </a:prstGeom>
          <a:noFill/>
        </p:spPr>
      </p:pic>
      <p:sp>
        <p:nvSpPr>
          <p:cNvPr id="13" name="文本框 12"/>
          <p:cNvSpPr txBox="1"/>
          <p:nvPr/>
        </p:nvSpPr>
        <p:spPr>
          <a:xfrm>
            <a:off x="1852295" y="9221470"/>
            <a:ext cx="4625975" cy="306705"/>
          </a:xfrm>
          <a:prstGeom prst="rect">
            <a:avLst/>
          </a:prstGeom>
          <a:noFill/>
        </p:spPr>
        <p:txBody>
          <a:bodyPr wrap="square" rtlCol="0">
            <a:spAutoFit/>
          </a:bodyPr>
          <a:lstStyle/>
          <a:p>
            <a:r>
              <a:rPr lang="en-US" altLang="zh-CN" sz="1400" dirty="0">
                <a:latin typeface="微软雅黑" panose="020B0503020204020204" pitchFamily="34" charset="-122"/>
                <a:ea typeface="微软雅黑" panose="020B0503020204020204" pitchFamily="34" charset="-122"/>
                <a:sym typeface="+mn-ea"/>
              </a:rPr>
              <a:t>ADD:</a:t>
            </a:r>
            <a:r>
              <a:rPr lang="zh-CN" altLang="zh-CN" sz="1400" dirty="0">
                <a:latin typeface="微软雅黑" panose="020B0503020204020204" pitchFamily="34" charset="-122"/>
                <a:ea typeface="微软雅黑" panose="020B0503020204020204" pitchFamily="34" charset="-122"/>
                <a:sym typeface="+mn-ea"/>
              </a:rPr>
              <a:t>深圳市宝安区西乡铁岗宝田一路</a:t>
            </a:r>
            <a:r>
              <a:rPr lang="en-US" altLang="zh-CN" sz="1400" dirty="0">
                <a:latin typeface="微软雅黑" panose="020B0503020204020204" pitchFamily="34" charset="-122"/>
                <a:ea typeface="微软雅黑" panose="020B0503020204020204" pitchFamily="34" charset="-122"/>
                <a:sym typeface="+mn-ea"/>
              </a:rPr>
              <a:t>369</a:t>
            </a:r>
            <a:r>
              <a:rPr lang="zh-CN" altLang="zh-CN" sz="1400" dirty="0">
                <a:latin typeface="微软雅黑" panose="020B0503020204020204" pitchFamily="34" charset="-122"/>
                <a:ea typeface="微软雅黑" panose="020B0503020204020204" pitchFamily="34" charset="-122"/>
                <a:sym typeface="+mn-ea"/>
              </a:rPr>
              <a:t>号拓展工业区</a:t>
            </a:r>
            <a:endParaRPr lang="zh-CN" altLang="zh-CN" sz="1400" dirty="0">
              <a:latin typeface="微软雅黑" panose="020B0503020204020204" pitchFamily="34" charset="-122"/>
              <a:ea typeface="微软雅黑" panose="020B0503020204020204" pitchFamily="34" charset="-122"/>
              <a:sym typeface="+mn-ea"/>
            </a:endParaRPr>
          </a:p>
        </p:txBody>
      </p:sp>
      <p:sp>
        <p:nvSpPr>
          <p:cNvPr id="14" name="文本框 13"/>
          <p:cNvSpPr txBox="1"/>
          <p:nvPr/>
        </p:nvSpPr>
        <p:spPr>
          <a:xfrm>
            <a:off x="1914525" y="9425940"/>
            <a:ext cx="4563745" cy="337185"/>
          </a:xfrm>
          <a:prstGeom prst="rect">
            <a:avLst/>
          </a:prstGeom>
          <a:noFill/>
        </p:spPr>
        <p:txBody>
          <a:bodyPr wrap="square" rtlCol="0">
            <a:spAutoFit/>
          </a:bodyPr>
          <a:lstStyle/>
          <a:p>
            <a:r>
              <a:rPr lang="en-US" altLang="zh-CN" sz="1600" dirty="0"/>
              <a:t>TEL</a:t>
            </a:r>
            <a:r>
              <a:rPr lang="zh-CN" altLang="en-US" sz="1600" dirty="0"/>
              <a:t>：</a:t>
            </a:r>
            <a:r>
              <a:rPr lang="en-US" altLang="zh-CN" sz="1600" dirty="0"/>
              <a:t>0755-29632541       http://www.tiepianled.com</a:t>
            </a:r>
            <a:endParaRPr lang="en-US" altLang="zh-CN" sz="1600" dirty="0"/>
          </a:p>
        </p:txBody>
      </p:sp>
      <p:sp>
        <p:nvSpPr>
          <p:cNvPr id="15" name="文本框 14"/>
          <p:cNvSpPr txBox="1"/>
          <p:nvPr/>
        </p:nvSpPr>
        <p:spPr>
          <a:xfrm>
            <a:off x="1381760" y="1136322"/>
            <a:ext cx="4094480" cy="521970"/>
          </a:xfrm>
          <a:prstGeom prst="rect">
            <a:avLst/>
          </a:prstGeom>
          <a:noFill/>
        </p:spPr>
        <p:txBody>
          <a:bodyPr wrap="none" rtlCol="0">
            <a:spAutoFit/>
          </a:bodyPr>
          <a:lstStyle/>
          <a:p>
            <a:r>
              <a:rPr lang="zh-CN" altLang="en-US" sz="2800" dirty="0">
                <a:latin typeface="黑体" panose="02010609060101010101" charset="-122"/>
                <a:ea typeface="黑体" panose="02010609060101010101" charset="-122"/>
              </a:rPr>
              <a:t>深圳市拓展光电有限公司</a:t>
            </a:r>
            <a:endParaRPr lang="zh-CN" altLang="en-US" sz="2800" dirty="0">
              <a:latin typeface="黑体" panose="02010609060101010101" charset="-122"/>
              <a:ea typeface="黑体" panose="02010609060101010101" charset="-122"/>
            </a:endParaRPr>
          </a:p>
        </p:txBody>
      </p:sp>
      <p:sp>
        <p:nvSpPr>
          <p:cNvPr id="16" name="文本框 15"/>
          <p:cNvSpPr txBox="1"/>
          <p:nvPr/>
        </p:nvSpPr>
        <p:spPr>
          <a:xfrm>
            <a:off x="1444625" y="1698744"/>
            <a:ext cx="3968750" cy="306705"/>
          </a:xfrm>
          <a:prstGeom prst="rect">
            <a:avLst/>
          </a:prstGeom>
          <a:noFill/>
        </p:spPr>
        <p:txBody>
          <a:bodyPr wrap="none" rtlCol="0">
            <a:spAutoFit/>
          </a:bodyPr>
          <a:lstStyle/>
          <a:p>
            <a:pPr algn="l"/>
            <a:r>
              <a:rPr lang="en-US" altLang="zh-CN" sz="1400" dirty="0"/>
              <a:t>SHENZHEN DEVELOPMENT PHOTOELECTRIC CO., LTD</a:t>
            </a:r>
            <a:endParaRPr lang="en-US" altLang="zh-CN" sz="1400" dirty="0"/>
          </a:p>
        </p:txBody>
      </p:sp>
      <p:cxnSp>
        <p:nvCxnSpPr>
          <p:cNvPr id="4" name="直接连接符 3"/>
          <p:cNvCxnSpPr/>
          <p:nvPr/>
        </p:nvCxnSpPr>
        <p:spPr>
          <a:xfrm>
            <a:off x="2564904" y="5982972"/>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381760" y="5546090"/>
            <a:ext cx="1151255" cy="368300"/>
          </a:xfrm>
          <a:prstGeom prst="rect">
            <a:avLst/>
          </a:prstGeom>
          <a:noFill/>
        </p:spPr>
        <p:txBody>
          <a:bodyPr wrap="none" rtlCol="0" anchor="t">
            <a:spAutoFit/>
          </a:bodyPr>
          <a:p>
            <a:pPr algn="l"/>
            <a:r>
              <a:rPr lang="en-US" altLang="zh-CN" dirty="0">
                <a:latin typeface="微软雅黑" panose="020B0503020204020204" pitchFamily="34" charset="-122"/>
                <a:ea typeface="微软雅黑" panose="020B0503020204020204" pitchFamily="34" charset="-122"/>
                <a:cs typeface="Arial Unicode MS" panose="020B0604020202020204" pitchFamily="34" charset="-122"/>
                <a:sym typeface="+mn-ea"/>
              </a:rPr>
              <a:t>Number: </a:t>
            </a:r>
            <a:endParaRPr lang="zh-CN" altLang="en-US"/>
          </a:p>
        </p:txBody>
      </p:sp>
      <p:sp>
        <p:nvSpPr>
          <p:cNvPr id="7" name="文本框 6"/>
          <p:cNvSpPr txBox="1"/>
          <p:nvPr/>
        </p:nvSpPr>
        <p:spPr>
          <a:xfrm>
            <a:off x="3277870" y="5472430"/>
            <a:ext cx="1322705" cy="368300"/>
          </a:xfrm>
          <a:prstGeom prst="rect">
            <a:avLst/>
          </a:prstGeom>
          <a:noFill/>
        </p:spPr>
        <p:txBody>
          <a:bodyPr wrap="none" rtlCol="0" anchor="t">
            <a:spAutoFit/>
          </a:bodyPr>
          <a:p>
            <a:pPr algn="l"/>
            <a:r>
              <a:rPr lang="en-US" altLang="zh-CN" dirty="0">
                <a:latin typeface="微软雅黑" panose="020B0503020204020204" pitchFamily="34" charset="-122"/>
                <a:ea typeface="微软雅黑" panose="020B0503020204020204" pitchFamily="34" charset="-122"/>
                <a:cs typeface="Arial Unicode MS" panose="020B0604020202020204" pitchFamily="34" charset="-122"/>
                <a:sym typeface="+mn-ea"/>
              </a:rPr>
              <a:t> </a:t>
            </a:r>
            <a:r>
              <a:rPr lang="en-US" altLang="zh-CN" sz="1600" dirty="0">
                <a:latin typeface="微软雅黑" panose="020B0503020204020204" pitchFamily="34" charset="-122"/>
                <a:ea typeface="微软雅黑" panose="020B0503020204020204" pitchFamily="34" charset="-122"/>
                <a:cs typeface="Arial Unicode MS" panose="020B0604020202020204" pitchFamily="34" charset="-122"/>
                <a:sym typeface="+mn-ea"/>
              </a:rPr>
              <a:t>21052601</a:t>
            </a:r>
            <a:r>
              <a:rPr lang="en-US" altLang="zh-CN" dirty="0">
                <a:latin typeface="微软雅黑" panose="020B0503020204020204" pitchFamily="34" charset="-122"/>
                <a:ea typeface="微软雅黑" panose="020B0503020204020204" pitchFamily="34" charset="-122"/>
                <a:cs typeface="Arial Unicode MS" panose="020B0604020202020204" pitchFamily="34" charset="-122"/>
                <a:sym typeface="+mn-ea"/>
              </a:rPr>
              <a:t> </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620688" y="884548"/>
          <a:ext cx="5760640" cy="5760720"/>
        </p:xfrm>
        <a:graphic>
          <a:graphicData uri="http://schemas.openxmlformats.org/drawingml/2006/table">
            <a:tbl>
              <a:tblPr firstRow="1" bandRow="1">
                <a:tableStyleId>{5940675A-B579-460E-94D1-54222C63F5DA}</a:tableStyleId>
              </a:tblPr>
              <a:tblGrid>
                <a:gridCol w="648335"/>
                <a:gridCol w="1331885"/>
                <a:gridCol w="2988332"/>
                <a:gridCol w="792088"/>
              </a:tblGrid>
              <a:tr h="0">
                <a:tc>
                  <a:txBody>
                    <a:bodyPr/>
                    <a:lstStyle/>
                    <a:p>
                      <a:pPr algn="ctr"/>
                      <a:r>
                        <a:rPr lang="zh-CN" altLang="en-US" sz="1200">
                          <a:latin typeface="微软雅黑" panose="020B0503020204020204" pitchFamily="34" charset="-122"/>
                          <a:ea typeface="微软雅黑" panose="020B0503020204020204" pitchFamily="34" charset="-122"/>
                        </a:rPr>
                        <a:t>版本</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修订日期</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文件修订内容</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备注</a:t>
                      </a:r>
                      <a:endParaRPr lang="zh-CN" altLang="en-US" sz="1200">
                        <a:latin typeface="微软雅黑" panose="020B0503020204020204" pitchFamily="34" charset="-122"/>
                        <a:ea typeface="微软雅黑" panose="020B0503020204020204" pitchFamily="34" charset="-122"/>
                      </a:endParaRPr>
                    </a:p>
                  </a:txBody>
                  <a:tcPr anchor="ctr"/>
                </a:tc>
              </a:tr>
              <a:tr h="0">
                <a:tc>
                  <a:txBody>
                    <a:bodyPr/>
                    <a:lstStyle/>
                    <a:p>
                      <a:pPr algn="ctr"/>
                      <a:r>
                        <a:rPr lang="en-US" altLang="zh-CN" sz="1200">
                          <a:latin typeface="微软雅黑" panose="020B0503020204020204" pitchFamily="34" charset="-122"/>
                          <a:ea typeface="微软雅黑" panose="020B0503020204020204" pitchFamily="34" charset="-122"/>
                        </a:rPr>
                        <a:t>A0</a:t>
                      </a:r>
                      <a:endParaRPr lang="en-US" altLang="zh-CN" sz="120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200" dirty="0">
                          <a:latin typeface="微软雅黑" panose="020B0503020204020204" pitchFamily="34" charset="-122"/>
                          <a:ea typeface="微软雅黑" panose="020B0503020204020204" pitchFamily="34" charset="-122"/>
                        </a:rPr>
                        <a:t>2021</a:t>
                      </a:r>
                      <a:r>
                        <a:rPr lang="en-US" sz="1200" dirty="0">
                          <a:latin typeface="微软雅黑" panose="020B0503020204020204" pitchFamily="34" charset="-122"/>
                          <a:ea typeface="微软雅黑" panose="020B0503020204020204" pitchFamily="34" charset="-122"/>
                        </a:rPr>
                        <a:t>/06/08</a:t>
                      </a:r>
                      <a:endParaRPr lang="en-US" sz="12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首次发行</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dirty="0">
                          <a:latin typeface="微软雅黑" panose="020B0503020204020204" pitchFamily="34" charset="-122"/>
                          <a:ea typeface="微软雅黑" panose="020B0503020204020204" pitchFamily="34" charset="-122"/>
                        </a:rPr>
                        <a:t>彭象西</a:t>
                      </a:r>
                      <a:endParaRPr lang="zh-CN" altLang="en-US" sz="1200" dirty="0">
                        <a:latin typeface="微软雅黑" panose="020B0503020204020204" pitchFamily="34" charset="-122"/>
                        <a:ea typeface="微软雅黑" panose="020B0503020204020204" pitchFamily="34" charset="-122"/>
                      </a:endParaRPr>
                    </a:p>
                  </a:txBody>
                  <a:tcPr anchor="ctr"/>
                </a:tc>
              </a:tr>
              <a:tr h="0">
                <a:tc>
                  <a:txBody>
                    <a:bodyPr/>
                    <a:lstStyle/>
                    <a:p>
                      <a:pPr algn="ctr"/>
                      <a:endParaRPr lang="en-US" altLang="zh-CN"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sz="1200" dirty="0">
                        <a:latin typeface="微软雅黑" panose="020B0503020204020204" pitchFamily="34" charset="-122"/>
                        <a:ea typeface="微软雅黑" panose="020B0503020204020204" pitchFamily="34" charset="-122"/>
                      </a:endParaRPr>
                    </a:p>
                  </a:txBody>
                  <a:tcPr anchor="ctr"/>
                </a:tc>
                <a:tc>
                  <a:txBody>
                    <a:bodyPr/>
                    <a:lstStyle/>
                    <a:p>
                      <a:pPr algn="ctr"/>
                      <a:endParaRPr lang="zh-CN" altLang="en-US"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lang="zh-CN" altLang="en-US" sz="1200" dirty="0">
                        <a:latin typeface="微软雅黑" panose="020B0503020204020204" pitchFamily="34" charset="-122"/>
                        <a:ea typeface="微软雅黑" panose="020B0503020204020204" pitchFamily="34" charset="-122"/>
                      </a:endParaRPr>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dirty="0"/>
                    </a:p>
                  </a:txBody>
                  <a:tcPr anchor="ctr"/>
                </a:tc>
                <a:tc>
                  <a:txBody>
                    <a:bodyPr/>
                    <a:lstStyle/>
                    <a:p>
                      <a:pPr algn="ctr"/>
                      <a:endParaRPr lang="zh-CN" altLang="en-US" sz="1200" dirty="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dirty="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dirty="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r>
              <a:tr h="0">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a:p>
                  </a:txBody>
                  <a:tcPr anchor="ctr"/>
                </a:tc>
                <a:tc>
                  <a:txBody>
                    <a:bodyPr/>
                    <a:lstStyle/>
                    <a:p>
                      <a:pPr algn="ctr"/>
                      <a:endParaRPr lang="zh-CN" altLang="en-US" sz="1200" dirty="0"/>
                    </a:p>
                  </a:txBody>
                  <a:tcPr anchor="ctr"/>
                </a:tc>
              </a:tr>
            </a:tbl>
          </a:graphicData>
        </a:graphic>
      </p:graphicFrame>
      <p:graphicFrame>
        <p:nvGraphicFramePr>
          <p:cNvPr id="3" name="表格 2"/>
          <p:cNvGraphicFramePr>
            <a:graphicFrameLocks noGrp="1"/>
          </p:cNvGraphicFramePr>
          <p:nvPr>
            <p:custDataLst>
              <p:tags r:id="rId2"/>
            </p:custDataLst>
          </p:nvPr>
        </p:nvGraphicFramePr>
        <p:xfrm>
          <a:off x="620688" y="7833320"/>
          <a:ext cx="5760641" cy="1152393"/>
        </p:xfrm>
        <a:graphic>
          <a:graphicData uri="http://schemas.openxmlformats.org/drawingml/2006/table">
            <a:tbl>
              <a:tblPr firstRow="1" bandRow="1">
                <a:tableStyleId>{5940675A-B579-460E-94D1-54222C63F5DA}</a:tableStyleId>
              </a:tblPr>
              <a:tblGrid>
                <a:gridCol w="746750"/>
                <a:gridCol w="1244583"/>
                <a:gridCol w="817869"/>
                <a:gridCol w="1424418"/>
                <a:gridCol w="1527021"/>
              </a:tblGrid>
              <a:tr h="384175">
                <a:tc>
                  <a:txBody>
                    <a:bodyPr/>
                    <a:lstStyle/>
                    <a:p>
                      <a:pPr algn="ctr"/>
                      <a:r>
                        <a:rPr lang="zh-CN" altLang="en-US" sz="1200">
                          <a:latin typeface="微软雅黑" panose="020B0503020204020204" pitchFamily="34" charset="-122"/>
                          <a:ea typeface="微软雅黑" panose="020B0503020204020204" pitchFamily="34" charset="-122"/>
                        </a:rPr>
                        <a:t>制作</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dirty="0">
                          <a:latin typeface="微软雅黑" panose="020B0503020204020204" pitchFamily="34" charset="-122"/>
                          <a:ea typeface="微软雅黑" panose="020B0503020204020204" pitchFamily="34" charset="-122"/>
                          <a:sym typeface="+mn-ea"/>
                        </a:rPr>
                        <a:t>彭象西</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日期</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06</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08</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rowSpan="3">
                  <a:txBody>
                    <a:bodyPr/>
                    <a:lstStyle/>
                    <a:p>
                      <a:pPr algn="ctr"/>
                      <a:endParaRPr lang="zh-CN" altLang="en-US" sz="1200"/>
                    </a:p>
                  </a:txBody>
                  <a:tcPr anchor="ctr"/>
                </a:tc>
              </a:tr>
              <a:tr h="384175">
                <a:tc>
                  <a:txBody>
                    <a:bodyPr/>
                    <a:lstStyle/>
                    <a:p>
                      <a:pPr algn="ctr"/>
                      <a:r>
                        <a:rPr lang="zh-CN" altLang="en-US" sz="1200">
                          <a:latin typeface="微软雅黑" panose="020B0503020204020204" pitchFamily="34" charset="-122"/>
                          <a:ea typeface="微软雅黑" panose="020B0503020204020204" pitchFamily="34" charset="-122"/>
                        </a:rPr>
                        <a:t>核准</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zh-CN" altLang="zh-CN" sz="1200">
                          <a:latin typeface="微软雅黑" panose="020B0503020204020204" pitchFamily="34" charset="-122"/>
                          <a:ea typeface="微软雅黑" panose="020B0503020204020204" pitchFamily="34" charset="-122"/>
                        </a:rPr>
                        <a:t>魏峰</a:t>
                      </a:r>
                      <a:endParaRPr lang="zh-CN" altLang="zh-CN" sz="120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日期</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06</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08</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vMerge="1">
                  <a:tcPr anchor="ctr"/>
                </a:tc>
              </a:tr>
              <a:tr h="384043">
                <a:tc>
                  <a:txBody>
                    <a:bodyPr/>
                    <a:lstStyle/>
                    <a:p>
                      <a:pPr algn="ctr"/>
                      <a:r>
                        <a:rPr lang="zh-CN" altLang="en-US" sz="1200">
                          <a:latin typeface="微软雅黑" panose="020B0503020204020204" pitchFamily="34" charset="-122"/>
                          <a:ea typeface="微软雅黑" panose="020B0503020204020204" pitchFamily="34" charset="-122"/>
                        </a:rPr>
                        <a:t>版本号</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en-US" sz="1200" dirty="0">
                          <a:latin typeface="微软雅黑" panose="020B0503020204020204" pitchFamily="34" charset="-122"/>
                          <a:ea typeface="微软雅黑" panose="020B0503020204020204" pitchFamily="34" charset="-122"/>
                        </a:rPr>
                        <a:t>A0</a:t>
                      </a:r>
                      <a:endParaRPr lang="en-US" sz="12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200">
                          <a:latin typeface="微软雅黑" panose="020B0503020204020204" pitchFamily="34" charset="-122"/>
                          <a:ea typeface="微软雅黑" panose="020B0503020204020204" pitchFamily="34" charset="-122"/>
                        </a:rPr>
                        <a:t>受控日期</a:t>
                      </a:r>
                      <a:endParaRPr lang="zh-CN" altLang="en-US" sz="1200">
                        <a:latin typeface="微软雅黑" panose="020B0503020204020204" pitchFamily="34" charset="-122"/>
                        <a:ea typeface="微软雅黑" panose="020B0503020204020204" pitchFamily="34" charset="-122"/>
                      </a:endParaRPr>
                    </a:p>
                  </a:txBody>
                  <a:tcPr anchor="ctr"/>
                </a:tc>
                <a:tc>
                  <a:txBody>
                    <a:body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06</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08</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vMerge="1">
                  <a:tcPr anchor="ct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9875" y="1582420"/>
            <a:ext cx="3451860" cy="2245360"/>
          </a:xfrm>
          <a:prstGeom prst="rect">
            <a:avLst/>
          </a:prstGeom>
        </p:spPr>
        <p:txBody>
          <a:bodyPr wrap="square">
            <a:spAutoFit/>
          </a:bodyPr>
          <a:lstStyle/>
          <a:p>
            <a:pPr algn="just"/>
            <a:r>
              <a:rPr lang="en-US" altLang="zh-CN" sz="1000" dirty="0">
                <a:latin typeface="宋体" panose="02010600030101010101" pitchFamily="2" charset="-122"/>
                <a:ea typeface="宋体" panose="02010600030101010101" pitchFamily="2" charset="-122"/>
                <a:cs typeface="宋体" panose="02010600030101010101" pitchFamily="2" charset="-122"/>
              </a:rPr>
              <a:t>5050 chip LED lamp bead is a kind of lamp bead with high light intensity, low power consumption, high reliability, energy saving and environmental protection, long life, strong and durable.</a:t>
            </a:r>
            <a:endParaRPr lang="en-US" altLang="zh-CN" sz="1000" dirty="0">
              <a:latin typeface="宋体" panose="02010600030101010101" pitchFamily="2" charset="-122"/>
              <a:ea typeface="宋体" panose="02010600030101010101" pitchFamily="2" charset="-122"/>
              <a:cs typeface="宋体" panose="02010600030101010101" pitchFamily="2" charset="-122"/>
            </a:endParaRPr>
          </a:p>
          <a:p>
            <a:pPr algn="just"/>
            <a:r>
              <a:rPr lang="en-US" altLang="zh-CN" sz="1000" dirty="0">
                <a:latin typeface="宋体" panose="02010600030101010101" pitchFamily="2" charset="-122"/>
                <a:ea typeface="宋体" panose="02010600030101010101" pitchFamily="2" charset="-122"/>
                <a:cs typeface="宋体" panose="02010600030101010101" pitchFamily="2" charset="-122"/>
              </a:rPr>
              <a:t>5050贴片LED灯珠</a:t>
            </a:r>
            <a:r>
              <a:rPr lang="zh-CN" altLang="en-US" sz="1000" dirty="0">
                <a:latin typeface="宋体" panose="02010600030101010101" pitchFamily="2" charset="-122"/>
                <a:ea typeface="宋体" panose="02010600030101010101" pitchFamily="2" charset="-122"/>
                <a:cs typeface="宋体" panose="02010600030101010101" pitchFamily="2" charset="-122"/>
              </a:rPr>
              <a:t>是一种具有光强高、功耗低、可靠性高、节能环保、寿命长、坚固耐用等特点的灯珠</a:t>
            </a:r>
            <a:r>
              <a:rPr lang="en-US" altLang="zh-CN" sz="1000" dirty="0">
                <a:latin typeface="宋体" panose="02010600030101010101" pitchFamily="2" charset="-122"/>
                <a:ea typeface="宋体" panose="02010600030101010101" pitchFamily="2" charset="-122"/>
                <a:cs typeface="宋体" panose="02010600030101010101" pitchFamily="2" charset="-122"/>
              </a:rPr>
              <a:t>.</a:t>
            </a:r>
            <a:endParaRPr lang="zh-CN" altLang="en-US" sz="1000" dirty="0">
              <a:latin typeface="宋体" panose="02010600030101010101" pitchFamily="2" charset="-122"/>
              <a:ea typeface="宋体" panose="02010600030101010101" pitchFamily="2" charset="-122"/>
              <a:cs typeface="宋体" panose="02010600030101010101" pitchFamily="2" charset="-122"/>
            </a:endParaRPr>
          </a:p>
          <a:p>
            <a:pPr algn="just"/>
            <a:endParaRPr lang="en-US" altLang="zh-CN" sz="1000" dirty="0">
              <a:latin typeface="宋体" panose="02010600030101010101" pitchFamily="2" charset="-122"/>
              <a:ea typeface="宋体" panose="02010600030101010101" pitchFamily="2" charset="-122"/>
              <a:cs typeface="宋体" panose="02010600030101010101" pitchFamily="2" charset="-122"/>
              <a:sym typeface="+mn-ea"/>
            </a:endParaRPr>
          </a:p>
          <a:p>
            <a:pPr algn="just"/>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Blue and white LED light source with peak wavelength of 455nm.</a:t>
            </a:r>
            <a:endParaRPr lang="en-US" altLang="zh-CN" sz="1000" dirty="0">
              <a:latin typeface="宋体" panose="02010600030101010101" pitchFamily="2" charset="-122"/>
              <a:ea typeface="宋体" panose="02010600030101010101" pitchFamily="2" charset="-122"/>
              <a:cs typeface="宋体" panose="02010600030101010101" pitchFamily="2" charset="-122"/>
              <a:sym typeface="+mn-ea"/>
            </a:endParaRPr>
          </a:p>
          <a:p>
            <a:pPr algn="just"/>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峰值波长为455nm的蓝白双色LED光源。</a:t>
            </a:r>
            <a:endParaRPr lang="en-US" altLang="zh-CN" sz="1000" dirty="0">
              <a:latin typeface="宋体" panose="02010600030101010101" pitchFamily="2" charset="-122"/>
              <a:ea typeface="宋体" panose="02010600030101010101" pitchFamily="2" charset="-122"/>
              <a:cs typeface="宋体" panose="02010600030101010101" pitchFamily="2" charset="-122"/>
              <a:sym typeface="+mn-ea"/>
            </a:endParaRPr>
          </a:p>
          <a:p>
            <a:pPr algn="just"/>
            <a:endParaRPr lang="en-US" altLang="zh-CN" sz="1000" dirty="0">
              <a:latin typeface="宋体" panose="02010600030101010101" pitchFamily="2" charset="-122"/>
              <a:ea typeface="宋体" panose="02010600030101010101" pitchFamily="2" charset="-122"/>
              <a:cs typeface="宋体" panose="02010600030101010101" pitchFamily="2" charset="-122"/>
            </a:endParaRPr>
          </a:p>
          <a:p>
            <a:pPr algn="just"/>
            <a:r>
              <a:rPr lang="en-US" altLang="zh-CN" sz="1000" dirty="0">
                <a:latin typeface="宋体" panose="02010600030101010101" pitchFamily="2" charset="-122"/>
                <a:ea typeface="宋体" panose="02010600030101010101" pitchFamily="2" charset="-122"/>
                <a:cs typeface="宋体" panose="02010600030101010101" pitchFamily="2" charset="-122"/>
              </a:rPr>
              <a:t>This part has a footprint that is compatible to most of LEDs with similar size.</a:t>
            </a:r>
            <a:endParaRPr lang="en-US" altLang="zh-CN" sz="1000" dirty="0">
              <a:latin typeface="宋体" panose="02010600030101010101" pitchFamily="2" charset="-122"/>
              <a:ea typeface="宋体" panose="02010600030101010101" pitchFamily="2" charset="-122"/>
              <a:cs typeface="宋体" panose="02010600030101010101" pitchFamily="2" charset="-122"/>
            </a:endParaRPr>
          </a:p>
          <a:p>
            <a:pPr algn="just"/>
            <a:r>
              <a:rPr lang="en-US" altLang="zh-CN" sz="1000" dirty="0">
                <a:latin typeface="宋体" panose="02010600030101010101" pitchFamily="2" charset="-122"/>
                <a:ea typeface="宋体" panose="02010600030101010101" pitchFamily="2" charset="-122"/>
                <a:cs typeface="宋体" panose="02010600030101010101" pitchFamily="2" charset="-122"/>
              </a:rPr>
              <a:t>此器件可与大部份外形尺寸相似的LED兼容使用</a:t>
            </a:r>
            <a:endParaRPr lang="en-US" altLang="zh-CN" sz="1000" dirty="0">
              <a:latin typeface="宋体" panose="02010600030101010101" pitchFamily="2" charset="-122"/>
              <a:ea typeface="宋体" panose="02010600030101010101" pitchFamily="2" charset="-122"/>
              <a:cs typeface="宋体" panose="02010600030101010101" pitchFamily="2" charset="-122"/>
            </a:endParaRPr>
          </a:p>
        </p:txBody>
      </p:sp>
      <p:sp>
        <p:nvSpPr>
          <p:cNvPr id="7" name="矩形 6"/>
          <p:cNvSpPr/>
          <p:nvPr/>
        </p:nvSpPr>
        <p:spPr>
          <a:xfrm>
            <a:off x="270106" y="1057801"/>
            <a:ext cx="4537172" cy="337185"/>
          </a:xfrm>
          <a:prstGeom prst="rect">
            <a:avLst/>
          </a:prstGeom>
        </p:spPr>
        <p:txBody>
          <a:bodyPr wrap="square">
            <a:spAutoFit/>
            <a:scene3d>
              <a:camera prst="orthographicFront"/>
              <a:lightRig rig="threePt" dir="t"/>
            </a:scene3d>
          </a:bodyPr>
          <a:lstStyle/>
          <a:p>
            <a:r>
              <a:rPr lang="en-US" altLang="zh-CN" sz="1600" b="1" dirty="0">
                <a:solidFill>
                  <a:schemeClr val="accent1"/>
                </a:solidFill>
                <a:effectLst/>
                <a:latin typeface="宋体" panose="02010600030101010101" pitchFamily="2" charset="-122"/>
                <a:ea typeface="宋体" panose="02010600030101010101" pitchFamily="2" charset="-122"/>
                <a:cs typeface="Times New Roman" panose="02020603050405020304" pitchFamily="18" charset="0"/>
                <a:sym typeface="+mn-ea"/>
              </a:rPr>
              <a:t>21052601</a:t>
            </a:r>
            <a:r>
              <a:rPr lang="en-US" altLang="zh-CN" sz="1600" b="1" dirty="0">
                <a:solidFill>
                  <a:schemeClr val="accent1"/>
                </a:solidFill>
                <a:effectLst/>
                <a:latin typeface="宋体" panose="02010600030101010101" pitchFamily="2" charset="-122"/>
                <a:ea typeface="宋体" panose="02010600030101010101" pitchFamily="2" charset="-122"/>
                <a:sym typeface="+mn-ea"/>
              </a:rPr>
              <a:t> </a:t>
            </a:r>
            <a:r>
              <a:rPr lang="en-US" altLang="zh-CN" sz="1600" b="1" dirty="0">
                <a:solidFill>
                  <a:schemeClr val="accent1"/>
                </a:solidFill>
                <a:effectLst/>
                <a:latin typeface="宋体" panose="02010600030101010101" pitchFamily="2" charset="-122"/>
                <a:ea typeface="宋体" panose="02010600030101010101" pitchFamily="2" charset="-122"/>
                <a:cs typeface="Times New Roman" panose="02020603050405020304" pitchFamily="18" charset="0"/>
              </a:rPr>
              <a:t>  Datasheet</a:t>
            </a:r>
            <a:endParaRPr lang="en-US" altLang="zh-CN" sz="1600" b="1" dirty="0">
              <a:solidFill>
                <a:schemeClr val="accent1"/>
              </a:solidFill>
              <a:effectLst/>
              <a:latin typeface="宋体" panose="02010600030101010101" pitchFamily="2" charset="-122"/>
              <a:ea typeface="宋体" panose="02010600030101010101" pitchFamily="2" charset="-122"/>
              <a:cs typeface="Times New Roman" panose="02020603050405020304" pitchFamily="18" charset="0"/>
            </a:endParaRPr>
          </a:p>
        </p:txBody>
      </p:sp>
      <p:cxnSp>
        <p:nvCxnSpPr>
          <p:cNvPr id="10" name="直接连接符 9"/>
          <p:cNvCxnSpPr/>
          <p:nvPr/>
        </p:nvCxnSpPr>
        <p:spPr>
          <a:xfrm>
            <a:off x="368820" y="5050847"/>
            <a:ext cx="2736144"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825204" y="5050847"/>
            <a:ext cx="2598587"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4100" name="Picture 4" descr="http://news.mydrivers.com/pages/images/20060629112438_82387.jpg"/>
          <p:cNvPicPr>
            <a:picLocks noChangeAspect="1" noChangeArrowheads="1"/>
          </p:cNvPicPr>
          <p:nvPr/>
        </p:nvPicPr>
        <p:blipFill rotWithShape="1">
          <a:blip r:embed="rId1">
            <a:extLst>
              <a:ext uri="{28A0092B-C50C-407E-A947-70E740481C1C}">
                <a14:useLocalDpi xmlns:a14="http://schemas.microsoft.com/office/drawing/2010/main" val="0"/>
              </a:ext>
            </a:extLst>
          </a:blip>
          <a:srcRect l="-689" t="16546" r="689" b="21523"/>
          <a:stretch>
            <a:fillRect/>
          </a:stretch>
        </p:blipFill>
        <p:spPr bwMode="auto">
          <a:xfrm>
            <a:off x="5697887" y="76200"/>
            <a:ext cx="981075" cy="60759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270035" y="8875459"/>
            <a:ext cx="6153755" cy="261610"/>
          </a:xfrm>
          <a:prstGeom prst="rect">
            <a:avLst/>
          </a:prstGeom>
        </p:spPr>
        <p:txBody>
          <a:bodyPr wrap="square">
            <a:spAutoFit/>
          </a:bodyPr>
          <a:lstStyle/>
          <a:p>
            <a:r>
              <a:rPr lang="en-US" altLang="zh-CN" sz="1100" dirty="0">
                <a:latin typeface="Arial Unicode MS" panose="020B0604020202020204" pitchFamily="34" charset="-122"/>
                <a:ea typeface="Arial Unicode MS" panose="020B0604020202020204" pitchFamily="34" charset="-122"/>
                <a:cs typeface="Arial Unicode MS" panose="020B0604020202020204" pitchFamily="34" charset="-122"/>
              </a:rPr>
              <a:t>Note: The information in this document is subject to change without notice. </a:t>
            </a:r>
            <a:endParaRPr lang="zh-CN" altLang="en-US" sz="11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2" name="矩形 11"/>
          <p:cNvSpPr/>
          <p:nvPr/>
        </p:nvSpPr>
        <p:spPr>
          <a:xfrm>
            <a:off x="3721418" y="4847270"/>
            <a:ext cx="2956909" cy="1168400"/>
          </a:xfrm>
          <a:prstGeom prst="rect">
            <a:avLst/>
          </a:prstGeom>
        </p:spPr>
        <p:txBody>
          <a:bodyPr wrap="square">
            <a:spAutoFit/>
          </a:bodyPr>
          <a:lstStyle/>
          <a:p>
            <a:r>
              <a:rPr lang="en-US" altLang="zh-CN" sz="1000" b="1" dirty="0">
                <a:solidFill>
                  <a:schemeClr val="accent1">
                    <a:lumMod val="75000"/>
                  </a:schemeClr>
                </a:solidFill>
                <a:latin typeface="+mn-ea"/>
                <a:cs typeface="+mn-ea"/>
              </a:rPr>
              <a:t>APPLICATIONS/</a:t>
            </a:r>
            <a:r>
              <a:rPr lang="zh-CN" altLang="en-US" sz="1000" b="1" dirty="0">
                <a:solidFill>
                  <a:schemeClr val="accent1">
                    <a:lumMod val="75000"/>
                  </a:schemeClr>
                </a:solidFill>
                <a:latin typeface="+mn-ea"/>
                <a:cs typeface="+mn-ea"/>
              </a:rPr>
              <a:t>应用</a:t>
            </a:r>
            <a:endParaRPr lang="en-US" altLang="zh-CN" sz="1000" b="1" dirty="0">
              <a:solidFill>
                <a:schemeClr val="accent1">
                  <a:lumMod val="75000"/>
                </a:schemeClr>
              </a:solidFill>
              <a:latin typeface="+mn-ea"/>
              <a:cs typeface="+mn-ea"/>
            </a:endParaRPr>
          </a:p>
          <a:p>
            <a:endParaRPr lang="zh-CN" altLang="zh-CN" sz="1000" b="1" dirty="0">
              <a:solidFill>
                <a:schemeClr val="accent1">
                  <a:lumMod val="75000"/>
                </a:schemeClr>
              </a:solidFill>
              <a:latin typeface="+mn-ea"/>
              <a:cs typeface="+mn-ea"/>
            </a:endParaRPr>
          </a:p>
          <a:p>
            <a:pPr marL="285750" indent="-285750">
              <a:buClr>
                <a:schemeClr val="accent1">
                  <a:lumMod val="75000"/>
                </a:schemeClr>
              </a:buClr>
              <a:buFont typeface="Wingdings" panose="05000000000000000000" pitchFamily="2" charset="2"/>
              <a:buChar char="n"/>
            </a:pPr>
            <a:r>
              <a:rPr lang="en-US" altLang="zh-CN" sz="1000" dirty="0">
                <a:latin typeface="+mn-ea"/>
                <a:cs typeface="+mn-ea"/>
              </a:rPr>
              <a:t>Digital products/</a:t>
            </a:r>
            <a:r>
              <a:rPr lang="zh-CN" altLang="en-US" sz="1000" dirty="0">
                <a:latin typeface="+mn-ea"/>
                <a:cs typeface="+mn-ea"/>
              </a:rPr>
              <a:t>数码产品</a:t>
            </a:r>
            <a:endParaRPr lang="en-US" altLang="zh-CN" sz="1000" dirty="0">
              <a:latin typeface="+mn-ea"/>
              <a:cs typeface="+mn-ea"/>
            </a:endParaRPr>
          </a:p>
          <a:p>
            <a:pPr marL="285750" indent="-285750">
              <a:buClr>
                <a:schemeClr val="accent1">
                  <a:lumMod val="75000"/>
                </a:schemeClr>
              </a:buClr>
              <a:buFont typeface="Wingdings" panose="05000000000000000000" pitchFamily="2" charset="2"/>
              <a:buChar char="n"/>
            </a:pPr>
            <a:r>
              <a:rPr lang="en-US" altLang="zh-CN" sz="1000" dirty="0">
                <a:latin typeface="+mn-ea"/>
                <a:cs typeface="+mn-ea"/>
              </a:rPr>
              <a:t>household appliances/家用电器</a:t>
            </a:r>
            <a:endParaRPr lang="en-US" altLang="zh-CN" sz="1000" dirty="0">
              <a:latin typeface="+mn-ea"/>
              <a:cs typeface="+mn-ea"/>
            </a:endParaRPr>
          </a:p>
          <a:p>
            <a:pPr marL="285750" indent="-285750">
              <a:buClr>
                <a:schemeClr val="accent1">
                  <a:lumMod val="75000"/>
                </a:schemeClr>
              </a:buClr>
              <a:buFont typeface="Wingdings" panose="05000000000000000000" pitchFamily="2" charset="2"/>
              <a:buChar char="n"/>
            </a:pPr>
            <a:r>
              <a:rPr lang="en-US" altLang="zh-CN" sz="1000" dirty="0">
                <a:latin typeface="+mn-ea"/>
                <a:cs typeface="+mn-ea"/>
              </a:rPr>
              <a:t>display screen/显示屏</a:t>
            </a:r>
            <a:endParaRPr lang="en-US" altLang="zh-CN" sz="1000" dirty="0">
              <a:latin typeface="+mn-ea"/>
              <a:cs typeface="+mn-ea"/>
            </a:endParaRPr>
          </a:p>
          <a:p>
            <a:pPr marL="285750" indent="-285750">
              <a:buClr>
                <a:schemeClr val="accent1">
                  <a:lumMod val="75000"/>
                </a:schemeClr>
              </a:buClr>
              <a:buFont typeface="Wingdings" panose="05000000000000000000" pitchFamily="2" charset="2"/>
              <a:buChar char="n"/>
            </a:pPr>
            <a:r>
              <a:rPr lang="en-US" altLang="zh-CN" sz="1000" dirty="0">
                <a:latin typeface="+mn-ea"/>
                <a:cs typeface="+mn-ea"/>
              </a:rPr>
              <a:t>outdoor decoration/户外装饰</a:t>
            </a:r>
            <a:endParaRPr lang="en-US" altLang="zh-CN" sz="1000" dirty="0">
              <a:latin typeface="+mn-ea"/>
              <a:cs typeface="+mn-ea"/>
            </a:endParaRPr>
          </a:p>
          <a:p>
            <a:pPr marL="285750" indent="-285750">
              <a:buClr>
                <a:schemeClr val="accent1">
                  <a:lumMod val="75000"/>
                </a:schemeClr>
              </a:buClr>
              <a:buFont typeface="Wingdings" panose="05000000000000000000" pitchFamily="2" charset="2"/>
              <a:buChar char="n"/>
            </a:pPr>
            <a:r>
              <a:rPr lang="en-US" altLang="zh-CN" sz="1000" dirty="0">
                <a:latin typeface="+mn-ea"/>
                <a:cs typeface="+mn-ea"/>
              </a:rPr>
              <a:t>industrial lighting/工业照明</a:t>
            </a:r>
            <a:endParaRPr lang="en-US" altLang="zh-CN" sz="1000" dirty="0">
              <a:latin typeface="+mn-ea"/>
              <a:cs typeface="+mn-ea"/>
            </a:endParaRPr>
          </a:p>
        </p:txBody>
      </p:sp>
      <p:sp>
        <p:nvSpPr>
          <p:cNvPr id="2" name="矩形 1"/>
          <p:cNvSpPr/>
          <p:nvPr/>
        </p:nvSpPr>
        <p:spPr>
          <a:xfrm>
            <a:off x="269875" y="4846955"/>
            <a:ext cx="2843530" cy="2646045"/>
          </a:xfrm>
          <a:prstGeom prst="rect">
            <a:avLst/>
          </a:prstGeom>
        </p:spPr>
        <p:txBody>
          <a:bodyPr wrap="square">
            <a:spAutoFit/>
          </a:bodyPr>
          <a:lstStyle/>
          <a:p>
            <a:r>
              <a:rPr lang="en-US" altLang="zh-CN" sz="1000" b="1" dirty="0">
                <a:solidFill>
                  <a:schemeClr val="accent1">
                    <a:lumMod val="75000"/>
                  </a:schemeClr>
                </a:solidFill>
                <a:latin typeface="宋体" panose="02010600030101010101" pitchFamily="2" charset="-122"/>
                <a:ea typeface="宋体" panose="02010600030101010101" pitchFamily="2" charset="-122"/>
                <a:cs typeface="宋体" panose="02010600030101010101" pitchFamily="2" charset="-122"/>
              </a:rPr>
              <a:t>FEATURES/</a:t>
            </a:r>
            <a:r>
              <a:rPr lang="zh-CN" altLang="en-US" sz="1000" b="1" dirty="0">
                <a:solidFill>
                  <a:schemeClr val="accent1">
                    <a:lumMod val="75000"/>
                  </a:schemeClr>
                </a:solidFill>
                <a:latin typeface="宋体" panose="02010600030101010101" pitchFamily="2" charset="-122"/>
                <a:ea typeface="宋体" panose="02010600030101010101" pitchFamily="2" charset="-122"/>
                <a:cs typeface="宋体" panose="02010600030101010101" pitchFamily="2" charset="-122"/>
              </a:rPr>
              <a:t>特点</a:t>
            </a:r>
            <a:endParaRPr lang="en-US" altLang="zh-CN" sz="1000" b="1" dirty="0">
              <a:solidFill>
                <a:schemeClr val="accent1">
                  <a:lumMod val="75000"/>
                </a:schemeClr>
              </a:solidFill>
              <a:latin typeface="宋体" panose="02010600030101010101" pitchFamily="2" charset="-122"/>
              <a:ea typeface="宋体" panose="02010600030101010101" pitchFamily="2" charset="-122"/>
              <a:cs typeface="宋体" panose="02010600030101010101" pitchFamily="2" charset="-122"/>
            </a:endParaRPr>
          </a:p>
          <a:p>
            <a:endParaRPr lang="zh-CN" altLang="zh-CN" sz="1000" b="1" dirty="0">
              <a:solidFill>
                <a:schemeClr val="accent1">
                  <a:lumMod val="75000"/>
                </a:schemeClr>
              </a:solidFill>
              <a:latin typeface="宋体" panose="02010600030101010101" pitchFamily="2" charset="-122"/>
              <a:ea typeface="宋体" panose="02010600030101010101" pitchFamily="2" charset="-122"/>
              <a:cs typeface="宋体" panose="02010600030101010101" pitchFamily="2" charset="-122"/>
            </a:endParaRPr>
          </a:p>
          <a:p>
            <a:pPr marL="285750" indent="-285750" algn="just">
              <a:buClr>
                <a:schemeClr val="accent1">
                  <a:lumMod val="75000"/>
                </a:schemeClr>
              </a:buClr>
              <a:buFont typeface="Wingdings" panose="05000000000000000000" pitchFamily="2" charset="2"/>
              <a:buChar char="n"/>
            </a:pPr>
            <a:r>
              <a:rPr sz="1000" dirty="0">
                <a:solidFill>
                  <a:schemeClr val="tx1"/>
                </a:solidFill>
                <a:latin typeface="宋体" panose="02010600030101010101" pitchFamily="2" charset="-122"/>
                <a:ea typeface="宋体" panose="02010600030101010101" pitchFamily="2" charset="-122"/>
                <a:cs typeface="宋体" panose="02010600030101010101" pitchFamily="2" charset="-122"/>
              </a:rPr>
              <a:t>455nm dual peak wavelength</a:t>
            </a:r>
            <a:r>
              <a:rPr lang="zh-CN" altLang="zh-CN" sz="1000" dirty="0">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en-US" altLang="zh-CN" sz="1000" dirty="0">
                <a:solidFill>
                  <a:schemeClr val="tx1"/>
                </a:solidFill>
                <a:latin typeface="宋体" panose="02010600030101010101" pitchFamily="2" charset="-122"/>
                <a:ea typeface="宋体" panose="02010600030101010101" pitchFamily="2" charset="-122"/>
                <a:cs typeface="宋体" panose="02010600030101010101" pitchFamily="2" charset="-122"/>
              </a:rPr>
              <a:t>455</a:t>
            </a:r>
            <a:r>
              <a:rPr sz="1000" dirty="0">
                <a:solidFill>
                  <a:schemeClr val="tx1"/>
                </a:solidFill>
                <a:latin typeface="宋体" panose="02010600030101010101" pitchFamily="2" charset="-122"/>
                <a:ea typeface="宋体" panose="02010600030101010101" pitchFamily="2" charset="-122"/>
                <a:cs typeface="宋体" panose="02010600030101010101" pitchFamily="2" charset="-122"/>
              </a:rPr>
              <a:t>nm</a:t>
            </a:r>
            <a:r>
              <a:rPr lang="zh-CN" sz="1000" dirty="0">
                <a:solidFill>
                  <a:schemeClr val="tx1"/>
                </a:solidFill>
                <a:latin typeface="宋体" panose="02010600030101010101" pitchFamily="2" charset="-122"/>
                <a:ea typeface="宋体" panose="02010600030101010101" pitchFamily="2" charset="-122"/>
                <a:cs typeface="宋体" panose="02010600030101010101" pitchFamily="2" charset="-122"/>
              </a:rPr>
              <a:t>双</a:t>
            </a:r>
            <a:r>
              <a:rPr lang="zh-CN" sz="1000" dirty="0">
                <a:solidFill>
                  <a:schemeClr val="tx1"/>
                </a:solidFill>
                <a:latin typeface="宋体" panose="02010600030101010101" pitchFamily="2" charset="-122"/>
                <a:ea typeface="宋体" panose="02010600030101010101" pitchFamily="2" charset="-122"/>
                <a:cs typeface="宋体" panose="02010600030101010101" pitchFamily="2" charset="-122"/>
              </a:rPr>
              <a:t>峰值波长</a:t>
            </a:r>
            <a:endParaRPr sz="1000" dirty="0">
              <a:latin typeface="宋体" panose="02010600030101010101" pitchFamily="2" charset="-122"/>
              <a:ea typeface="宋体" panose="02010600030101010101" pitchFamily="2" charset="-122"/>
              <a:cs typeface="宋体" panose="02010600030101010101" pitchFamily="2" charset="-122"/>
            </a:endParaRPr>
          </a:p>
          <a:p>
            <a:pPr marL="285750" indent="-285750" algn="just">
              <a:buClr>
                <a:schemeClr val="accent1">
                  <a:lumMod val="75000"/>
                </a:schemeClr>
              </a:buClr>
              <a:buFont typeface="Wingdings" panose="05000000000000000000" pitchFamily="2" charset="2"/>
              <a:buChar char="n"/>
            </a:pPr>
            <a:r>
              <a:rPr lang="en-US" altLang="zh-CN" sz="1000" dirty="0">
                <a:latin typeface="宋体" panose="02010600030101010101" pitchFamily="2" charset="-122"/>
                <a:ea typeface="宋体" panose="02010600030101010101" pitchFamily="2" charset="-122"/>
                <a:cs typeface="宋体" panose="02010600030101010101" pitchFamily="2" charset="-122"/>
              </a:rPr>
              <a:t>High luminous Intensity and high efficiency</a:t>
            </a:r>
            <a:endParaRPr lang="en-US" altLang="zh-CN" sz="1000" dirty="0">
              <a:latin typeface="宋体" panose="02010600030101010101" pitchFamily="2" charset="-122"/>
              <a:ea typeface="宋体" panose="02010600030101010101" pitchFamily="2" charset="-122"/>
              <a:cs typeface="宋体" panose="02010600030101010101" pitchFamily="2" charset="-122"/>
            </a:endParaRPr>
          </a:p>
          <a:p>
            <a:pPr indent="0" algn="just">
              <a:buClr>
                <a:schemeClr val="accent1">
                  <a:lumMod val="75000"/>
                </a:schemeClr>
              </a:buClr>
              <a:buFont typeface="Wingdings" panose="05000000000000000000" pitchFamily="2" charset="2"/>
              <a:buNone/>
            </a:pPr>
            <a:r>
              <a:rPr lang="zh-CN" altLang="zh-CN" sz="1000" dirty="0">
                <a:latin typeface="宋体" panose="02010600030101010101" pitchFamily="2" charset="-122"/>
                <a:ea typeface="宋体" panose="02010600030101010101" pitchFamily="2" charset="-122"/>
                <a:cs typeface="宋体" panose="02010600030101010101" pitchFamily="2" charset="-122"/>
              </a:rPr>
              <a:t>    发光强度高，效率高</a:t>
            </a:r>
            <a:endParaRPr lang="zh-CN" altLang="zh-CN" sz="1000" dirty="0">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20000"/>
              </a:lnSpc>
              <a:buClr>
                <a:schemeClr val="accent1">
                  <a:lumMod val="75000"/>
                </a:schemeClr>
              </a:buClr>
              <a:buFont typeface="Wingdings" panose="05000000000000000000" pitchFamily="2" charset="2"/>
              <a:buChar char="n"/>
            </a:pPr>
            <a:r>
              <a:rPr sz="1000" dirty="0">
                <a:latin typeface="宋体" panose="02010600030101010101" pitchFamily="2" charset="-122"/>
                <a:ea typeface="宋体" panose="02010600030101010101" pitchFamily="2" charset="-122"/>
                <a:cs typeface="宋体" panose="02010600030101010101" pitchFamily="2" charset="-122"/>
                <a:sym typeface="+mn-ea"/>
              </a:rPr>
              <a:t>sturdy and durable</a:t>
            </a:r>
            <a:r>
              <a:rPr lang="zh-CN" sz="1000" dirty="0">
                <a:latin typeface="宋体" panose="02010600030101010101" pitchFamily="2" charset="-122"/>
                <a:ea typeface="宋体" panose="02010600030101010101" pitchFamily="2" charset="-122"/>
                <a:cs typeface="宋体" panose="02010600030101010101" pitchFamily="2" charset="-122"/>
                <a:sym typeface="+mn-ea"/>
              </a:rPr>
              <a:t>坚固耐用</a:t>
            </a:r>
            <a:endParaRPr sz="1000" dirty="0">
              <a:latin typeface="宋体" panose="02010600030101010101" pitchFamily="2" charset="-122"/>
              <a:ea typeface="宋体" panose="02010600030101010101" pitchFamily="2" charset="-122"/>
              <a:cs typeface="宋体" panose="02010600030101010101" pitchFamily="2" charset="-122"/>
              <a:sym typeface="+mn-ea"/>
            </a:endParaRPr>
          </a:p>
          <a:p>
            <a:pPr marL="285750" indent="-285750">
              <a:lnSpc>
                <a:spcPct val="120000"/>
              </a:lnSpc>
              <a:buClr>
                <a:schemeClr val="accent1">
                  <a:lumMod val="75000"/>
                </a:schemeClr>
              </a:buClr>
              <a:buFont typeface="Wingdings" panose="05000000000000000000" pitchFamily="2" charset="2"/>
              <a:buChar char="n"/>
            </a:pP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Long operation life/</a:t>
            </a:r>
            <a:r>
              <a:rPr lang="zh-CN" altLang="en-US" sz="1000" dirty="0">
                <a:latin typeface="宋体" panose="02010600030101010101" pitchFamily="2" charset="-122"/>
                <a:ea typeface="宋体" panose="02010600030101010101" pitchFamily="2" charset="-122"/>
                <a:cs typeface="宋体" panose="02010600030101010101" pitchFamily="2" charset="-122"/>
                <a:sym typeface="+mn-ea"/>
              </a:rPr>
              <a:t>寿命长</a:t>
            </a:r>
            <a:endParaRPr lang="zh-CN" altLang="zh-CN" sz="1000" dirty="0">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20000"/>
              </a:lnSpc>
              <a:buClr>
                <a:schemeClr val="accent1">
                  <a:lumMod val="75000"/>
                </a:schemeClr>
              </a:buClr>
              <a:buFont typeface="Wingdings" panose="05000000000000000000" pitchFamily="2" charset="2"/>
              <a:buChar char="n"/>
            </a:pP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Wide viewing angle at 120°</a:t>
            </a:r>
            <a:br>
              <a:rPr lang="en-US" altLang="zh-CN" sz="1000" dirty="0">
                <a:latin typeface="宋体" panose="02010600030101010101" pitchFamily="2" charset="-122"/>
                <a:ea typeface="宋体" panose="02010600030101010101" pitchFamily="2" charset="-122"/>
                <a:cs typeface="宋体" panose="02010600030101010101" pitchFamily="2" charset="-122"/>
                <a:sym typeface="+mn-ea"/>
              </a:rPr>
            </a:b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120°</a:t>
            </a:r>
            <a:r>
              <a:rPr lang="zh-CN" altLang="en-US" sz="1000" dirty="0">
                <a:latin typeface="宋体" panose="02010600030101010101" pitchFamily="2" charset="-122"/>
                <a:ea typeface="宋体" panose="02010600030101010101" pitchFamily="2" charset="-122"/>
                <a:cs typeface="宋体" panose="02010600030101010101" pitchFamily="2" charset="-122"/>
                <a:sym typeface="+mn-ea"/>
              </a:rPr>
              <a:t>发光角度</a:t>
            </a:r>
            <a:endParaRPr lang="en-US" altLang="zh-CN" sz="1000" dirty="0">
              <a:latin typeface="宋体" panose="02010600030101010101" pitchFamily="2" charset="-122"/>
              <a:ea typeface="宋体" panose="02010600030101010101" pitchFamily="2" charset="-122"/>
              <a:cs typeface="宋体" panose="02010600030101010101" pitchFamily="2" charset="-122"/>
            </a:endParaRPr>
          </a:p>
          <a:p>
            <a:pPr marL="285750" indent="-285750">
              <a:lnSpc>
                <a:spcPct val="120000"/>
              </a:lnSpc>
              <a:buClr>
                <a:schemeClr val="accent1">
                  <a:lumMod val="75000"/>
                </a:schemeClr>
              </a:buClr>
              <a:buFont typeface="Wingdings" panose="05000000000000000000" pitchFamily="2" charset="2"/>
              <a:buChar char="n"/>
            </a:pP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Silicone encapsulation/</a:t>
            </a:r>
            <a:r>
              <a:rPr lang="zh-CN" altLang="en-US" sz="1000" dirty="0">
                <a:latin typeface="宋体" panose="02010600030101010101" pitchFamily="2" charset="-122"/>
                <a:ea typeface="宋体" panose="02010600030101010101" pitchFamily="2" charset="-122"/>
                <a:cs typeface="宋体" panose="02010600030101010101" pitchFamily="2" charset="-122"/>
                <a:sym typeface="+mn-ea"/>
              </a:rPr>
              <a:t>硅胶封装</a:t>
            </a: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Environmental friendly, RoHS compliance</a:t>
            </a:r>
            <a:br>
              <a:rPr lang="en-US" altLang="zh-CN" sz="1000" dirty="0">
                <a:latin typeface="宋体" panose="02010600030101010101" pitchFamily="2" charset="-122"/>
                <a:ea typeface="宋体" panose="02010600030101010101" pitchFamily="2" charset="-122"/>
                <a:cs typeface="宋体" panose="02010600030101010101" pitchFamily="2" charset="-122"/>
                <a:sym typeface="+mn-ea"/>
              </a:rPr>
            </a:br>
            <a:r>
              <a:rPr lang="zh-CN" altLang="en-US" sz="1000" dirty="0">
                <a:latin typeface="宋体" panose="02010600030101010101" pitchFamily="2" charset="-122"/>
                <a:ea typeface="宋体" panose="02010600030101010101" pitchFamily="2" charset="-122"/>
                <a:cs typeface="宋体" panose="02010600030101010101" pitchFamily="2" charset="-122"/>
                <a:sym typeface="+mn-ea"/>
              </a:rPr>
              <a:t>材质环保，符合</a:t>
            </a:r>
            <a:r>
              <a:rPr lang="en-US" altLang="zh-CN" sz="1000" dirty="0">
                <a:latin typeface="宋体" panose="02010600030101010101" pitchFamily="2" charset="-122"/>
                <a:ea typeface="宋体" panose="02010600030101010101" pitchFamily="2" charset="-122"/>
                <a:cs typeface="宋体" panose="02010600030101010101" pitchFamily="2" charset="-122"/>
                <a:sym typeface="+mn-ea"/>
              </a:rPr>
              <a:t>RoHS</a:t>
            </a:r>
            <a:r>
              <a:rPr lang="zh-CN" altLang="en-US" sz="1000" dirty="0">
                <a:latin typeface="宋体" panose="02010600030101010101" pitchFamily="2" charset="-122"/>
                <a:ea typeface="宋体" panose="02010600030101010101" pitchFamily="2" charset="-122"/>
                <a:cs typeface="宋体" panose="02010600030101010101" pitchFamily="2" charset="-122"/>
                <a:sym typeface="+mn-ea"/>
              </a:rPr>
              <a:t>要求</a:t>
            </a:r>
            <a:endParaRPr lang="zh-CN" altLang="zh-CN" sz="1000" dirty="0">
              <a:latin typeface="宋体" panose="02010600030101010101" pitchFamily="2" charset="-122"/>
              <a:ea typeface="宋体" panose="02010600030101010101" pitchFamily="2" charset="-122"/>
              <a:cs typeface="宋体" panose="02010600030101010101" pitchFamily="2" charset="-122"/>
            </a:endParaRPr>
          </a:p>
        </p:txBody>
      </p:sp>
      <p:pic>
        <p:nvPicPr>
          <p:cNvPr id="15" name="图片 14"/>
          <p:cNvPicPr>
            <a:picLocks noChangeAspect="1"/>
          </p:cNvPicPr>
          <p:nvPr/>
        </p:nvPicPr>
        <p:blipFill>
          <a:blip r:embed="rId2"/>
          <a:stretch>
            <a:fillRect/>
          </a:stretch>
        </p:blipFill>
        <p:spPr>
          <a:xfrm>
            <a:off x="4806950" y="1582420"/>
            <a:ext cx="1343660" cy="12484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a:spLocks noChangeArrowheads="1"/>
          </p:cNvSpPr>
          <p:nvPr/>
        </p:nvSpPr>
        <p:spPr bwMode="auto">
          <a:xfrm>
            <a:off x="-295275" y="11715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cxnSp>
        <p:nvCxnSpPr>
          <p:cNvPr id="12" name="直接连接符 11"/>
          <p:cNvCxnSpPr/>
          <p:nvPr/>
        </p:nvCxnSpPr>
        <p:spPr>
          <a:xfrm>
            <a:off x="289111" y="1064568"/>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2"/>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Rectangle 4"/>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Rectangle 7"/>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 name="Rectangle 16"/>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7" name="Rectangle 120"/>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Rectangle 135"/>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矩形 7"/>
          <p:cNvSpPr/>
          <p:nvPr/>
        </p:nvSpPr>
        <p:spPr>
          <a:xfrm>
            <a:off x="288925" y="849630"/>
            <a:ext cx="6172835" cy="260350"/>
          </a:xfrm>
          <a:prstGeom prst="rect">
            <a:avLst/>
          </a:prstGeom>
        </p:spPr>
        <p:txBody>
          <a:bodyPr wrap="square">
            <a:spAutoFit/>
          </a:bodyPr>
          <a:lstStyle/>
          <a:p>
            <a:r>
              <a:rPr lang="zh-CN" altLang="zh-CN" sz="1100" b="1" dirty="0">
                <a:solidFill>
                  <a:schemeClr val="accent1">
                    <a:lumMod val="75000"/>
                  </a:schemeClr>
                </a:solidFill>
                <a:latin typeface="Verdana" panose="020B0604030504040204" pitchFamily="34" charset="0"/>
                <a:cs typeface="Verdana" panose="020B0604030504040204" pitchFamily="34" charset="0"/>
              </a:rPr>
              <a:t>外观尺寸及建议焊盘尺寸：Size of Appearance &amp; Suggested Soldering PAD</a:t>
            </a:r>
            <a:endParaRPr lang="zh-CN" altLang="zh-CN" sz="1100" b="1" dirty="0">
              <a:solidFill>
                <a:schemeClr val="accent1">
                  <a:lumMod val="75000"/>
                </a:schemeClr>
              </a:solidFill>
              <a:latin typeface="Verdana" panose="020B0604030504040204" pitchFamily="34" charset="0"/>
              <a:cs typeface="Verdana" panose="020B0604030504040204" pitchFamily="34" charset="0"/>
            </a:endParaRPr>
          </a:p>
        </p:txBody>
      </p:sp>
      <p:sp>
        <p:nvSpPr>
          <p:cNvPr id="10" name="矩形 9"/>
          <p:cNvSpPr/>
          <p:nvPr/>
        </p:nvSpPr>
        <p:spPr>
          <a:xfrm>
            <a:off x="1504434" y="5767004"/>
            <a:ext cx="3849131" cy="292388"/>
          </a:xfrm>
          <a:prstGeom prst="rect">
            <a:avLst/>
          </a:prstGeom>
        </p:spPr>
        <p:txBody>
          <a:bodyPr wrap="none">
            <a:spAutoFit/>
          </a:bodyPr>
          <a:lstStyle/>
          <a:p>
            <a:r>
              <a:rPr lang="en-US" altLang="zh-CN" sz="1300" dirty="0">
                <a:latin typeface="Arial Unicode MS" panose="020B0604020202020204" pitchFamily="34" charset="-122"/>
                <a:ea typeface="Arial Unicode MS" panose="020B0604020202020204" pitchFamily="34" charset="-122"/>
                <a:cs typeface="Arial Unicode MS" panose="020B0604020202020204" pitchFamily="34" charset="-122"/>
              </a:rPr>
              <a:t>Recommended Solder Pad Design  </a:t>
            </a:r>
            <a:r>
              <a:rPr lang="zh-CN" altLang="en-US" sz="1300" dirty="0">
                <a:latin typeface="Arial Unicode MS" panose="020B0604020202020204" pitchFamily="34" charset="-122"/>
                <a:ea typeface="Arial Unicode MS" panose="020B0604020202020204" pitchFamily="34" charset="-122"/>
                <a:cs typeface="Arial Unicode MS" panose="020B0604020202020204" pitchFamily="34" charset="-122"/>
              </a:rPr>
              <a:t>推荐焊盘设计</a:t>
            </a:r>
            <a:endParaRPr lang="zh-CN" altLang="en-US" sz="13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Rectangle 10"/>
          <p:cNvSpPr>
            <a:spLocks noChangeArrowheads="1"/>
          </p:cNvSpPr>
          <p:nvPr/>
        </p:nvSpPr>
        <p:spPr bwMode="auto">
          <a:xfrm>
            <a:off x="592983" y="8014657"/>
            <a:ext cx="5472608"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196850" algn="l" defTabSz="914400" rtl="0" eaLnBrk="1" fontAlgn="base" latinLnBrk="0" hangingPunct="1">
              <a:lnSpc>
                <a:spcPct val="150000"/>
              </a:lnSpc>
              <a:spcBef>
                <a:spcPct val="0"/>
              </a:spcBef>
              <a:spcAft>
                <a:spcPct val="0"/>
              </a:spcAft>
              <a:buClrTx/>
              <a:buSzTx/>
              <a:buFontTx/>
              <a:buNone/>
              <a:tabLst>
                <a:tab pos="3657600" algn="l"/>
              </a:tabLst>
            </a:pPr>
            <a:r>
              <a:rPr kumimoji="0" lang="en-US" altLang="zh-CN"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Notes/ </a:t>
            </a:r>
            <a:r>
              <a:rPr kumimoji="0" lang="zh-CN" altLang="en-US"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注</a:t>
            </a:r>
            <a:r>
              <a:rPr kumimoji="0" lang="en-US" altLang="zh-CN"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 </a:t>
            </a:r>
            <a:endParaRPr kumimoji="0" lang="en-US" altLang="zh-CN" sz="6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196850" algn="l" defTabSz="914400" rtl="0" eaLnBrk="0" fontAlgn="base" latinLnBrk="0" hangingPunct="0">
              <a:lnSpc>
                <a:spcPct val="150000"/>
              </a:lnSpc>
              <a:spcBef>
                <a:spcPct val="0"/>
              </a:spcBef>
              <a:spcAft>
                <a:spcPct val="0"/>
              </a:spcAft>
              <a:buClrTx/>
              <a:buSzTx/>
              <a:buFontTx/>
              <a:buNone/>
              <a:tabLst>
                <a:tab pos="3657600" algn="l"/>
              </a:tabLst>
            </a:pPr>
            <a:r>
              <a:rPr kumimoji="0" lang="en-US" altLang="zh-CN"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1. All dimensions in millimeters.</a:t>
            </a:r>
            <a:r>
              <a:rPr kumimoji="0" lang="zh-CN" altLang="en-US"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所有尺寸单位为</a:t>
            </a:r>
            <a:r>
              <a:rPr kumimoji="0" lang="en-US" altLang="zh-CN" sz="10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mm</a:t>
            </a:r>
            <a:endParaRPr kumimoji="0" lang="en-US" altLang="zh-CN" sz="6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lvl="0" indent="196850" eaLnBrk="0" fontAlgn="base" hangingPunct="0">
              <a:lnSpc>
                <a:spcPct val="150000"/>
              </a:lnSpc>
              <a:spcBef>
                <a:spcPct val="0"/>
              </a:spcBef>
              <a:spcAft>
                <a:spcPct val="0"/>
              </a:spcAft>
              <a:tabLst>
                <a:tab pos="3657600" algn="l"/>
              </a:tabLst>
            </a:pPr>
            <a:r>
              <a:rPr lang="en-US" altLang="zh-CN" sz="1000" dirty="0">
                <a:latin typeface="Times New Roman" panose="02020603050405020304" pitchFamily="18" charset="0"/>
                <a:ea typeface="Arial Unicode MS" panose="020B0604020202020204" pitchFamily="34" charset="-122"/>
                <a:cs typeface="Times New Roman" panose="02020603050405020304" pitchFamily="18" charset="0"/>
              </a:rPr>
              <a:t>2. Thickness tolerance of copper plate is </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0.02mm. </a:t>
            </a:r>
            <a:r>
              <a:rPr lang="zh-CN" altLang="en-US"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铜材料片厚度公差为</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0.02mm</a:t>
            </a:r>
            <a:endPar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endParaRPr>
          </a:p>
          <a:p>
            <a:pPr lvl="0" indent="196850" eaLnBrk="0" fontAlgn="base" hangingPunct="0">
              <a:lnSpc>
                <a:spcPct val="150000"/>
              </a:lnSpc>
              <a:spcBef>
                <a:spcPct val="0"/>
              </a:spcBef>
              <a:spcAft>
                <a:spcPct val="0"/>
              </a:spcAft>
              <a:tabLst>
                <a:tab pos="3657600" algn="l"/>
              </a:tabLst>
            </a:pP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3. Thickness tolerance of product  is </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0.05mm. </a:t>
            </a:r>
            <a:r>
              <a:rPr lang="zh-CN" altLang="en-US"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产品厚度公差为</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0.05mm</a:t>
            </a:r>
            <a:endPar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endParaRPr>
          </a:p>
          <a:p>
            <a:pPr lvl="0" indent="196850" eaLnBrk="0" fontAlgn="base" hangingPunct="0">
              <a:lnSpc>
                <a:spcPct val="150000"/>
              </a:lnSpc>
              <a:spcBef>
                <a:spcPct val="0"/>
              </a:spcBef>
              <a:spcAft>
                <a:spcPct val="0"/>
              </a:spcAft>
              <a:tabLst>
                <a:tab pos="3657600" algn="l"/>
              </a:tabLst>
            </a:pP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4. Tolerance is </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0.1mm unless otherwise noted. </a:t>
            </a:r>
            <a:r>
              <a:rPr lang="zh-CN" altLang="en-US"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如未特别注明，默认公差为</a:t>
            </a:r>
            <a:r>
              <a:rPr lang="en-US" altLang="zh-CN" sz="1000" dirty="0">
                <a:solidFill>
                  <a:prstClr val="black"/>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rPr>
              <a:t>0.1mm </a:t>
            </a:r>
            <a:endParaRPr lang="en-US" altLang="zh-CN" sz="1000" dirty="0">
              <a:solidFill>
                <a:prstClr val="black"/>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13" name="图片 12"/>
          <p:cNvPicPr>
            <a:picLocks noChangeAspect="1"/>
          </p:cNvPicPr>
          <p:nvPr/>
        </p:nvPicPr>
        <p:blipFill>
          <a:blip r:embed="rId1"/>
          <a:stretch>
            <a:fillRect/>
          </a:stretch>
        </p:blipFill>
        <p:spPr>
          <a:xfrm>
            <a:off x="410845" y="1171575"/>
            <a:ext cx="6151880" cy="4479290"/>
          </a:xfrm>
          <a:prstGeom prst="rect">
            <a:avLst/>
          </a:prstGeom>
        </p:spPr>
      </p:pic>
      <p:pic>
        <p:nvPicPr>
          <p:cNvPr id="18" name="图片 17"/>
          <p:cNvPicPr>
            <a:picLocks noChangeAspect="1"/>
          </p:cNvPicPr>
          <p:nvPr/>
        </p:nvPicPr>
        <p:blipFill>
          <a:blip r:embed="rId2"/>
          <a:stretch>
            <a:fillRect/>
          </a:stretch>
        </p:blipFill>
        <p:spPr>
          <a:xfrm>
            <a:off x="1875790" y="6059170"/>
            <a:ext cx="2907030" cy="20078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11025" y="790260"/>
            <a:ext cx="4397375" cy="260350"/>
          </a:xfrm>
          <a:prstGeom prst="rect">
            <a:avLst/>
          </a:prstGeom>
        </p:spPr>
        <p:txBody>
          <a:bodyPr wrap="none">
            <a:spAutoFit/>
          </a:bodyPr>
          <a:lstStyle/>
          <a:p>
            <a:pPr algn="l"/>
            <a:r>
              <a:rPr lang="en-US" altLang="zh-CN"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ABSOLUTE MAXIMUM RATINGS</a:t>
            </a:r>
            <a:r>
              <a:rPr lang="zh-CN" altLang="en-US"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sym typeface="+mn-ea"/>
              </a:rPr>
              <a:t>最大限定参数（</a:t>
            </a:r>
            <a:r>
              <a:rPr lang="en-US" altLang="zh-CN"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sym typeface="+mn-ea"/>
              </a:rPr>
              <a:t>Ta=25</a:t>
            </a:r>
            <a:r>
              <a:rPr lang="zh-CN" altLang="en-US"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sym typeface="+mn-ea"/>
              </a:rPr>
              <a:t>℃）</a:t>
            </a:r>
            <a:endParaRPr lang="zh-CN" altLang="zh-CN" sz="1100">
              <a:solidFill>
                <a:schemeClr val="accent1">
                  <a:lumMod val="75000"/>
                </a:schemeClr>
              </a:solidFill>
              <a:latin typeface="Verdana" panose="020B0604030504040204" pitchFamily="34" charset="0"/>
              <a:cs typeface="Verdana" panose="020B0604030504040204" pitchFamily="34" charset="0"/>
            </a:endParaRPr>
          </a:p>
        </p:txBody>
      </p:sp>
      <p:cxnSp>
        <p:nvCxnSpPr>
          <p:cNvPr id="23" name="直接连接符 22"/>
          <p:cNvCxnSpPr/>
          <p:nvPr/>
        </p:nvCxnSpPr>
        <p:spPr>
          <a:xfrm>
            <a:off x="289111" y="1064568"/>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26" name="表格 25"/>
          <p:cNvGraphicFramePr>
            <a:graphicFrameLocks noGrp="1"/>
          </p:cNvGraphicFramePr>
          <p:nvPr>
            <p:custDataLst>
              <p:tags r:id="rId1"/>
            </p:custDataLst>
          </p:nvPr>
        </p:nvGraphicFramePr>
        <p:xfrm>
          <a:off x="346460" y="1211685"/>
          <a:ext cx="6172201" cy="3493770"/>
        </p:xfrm>
        <a:graphic>
          <a:graphicData uri="http://schemas.openxmlformats.org/drawingml/2006/table">
            <a:tbl>
              <a:tblPr>
                <a:tableStyleId>{EB9631B5-78F2-41C9-869B-9F39066F8104}</a:tableStyleId>
              </a:tblPr>
              <a:tblGrid>
                <a:gridCol w="2718435"/>
                <a:gridCol w="759460"/>
                <a:gridCol w="1930735"/>
                <a:gridCol w="763571"/>
              </a:tblGrid>
              <a:tr h="36576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Parameter 参数</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Symbol 符号</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Value 额定值</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Unit</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单位</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r>
              <a:tr h="2908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Power Dissipation  </a:t>
                      </a:r>
                      <a:r>
                        <a:rPr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消耗功率</a:t>
                      </a:r>
                      <a:endParaRPr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Pd</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55</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mW</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08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Max Pulse Current </a:t>
                      </a:r>
                      <a:r>
                        <a:rPr lang="en-US" altLang="zh-CN"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最大脉冲电流</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IFP</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60</a:t>
                      </a:r>
                      <a:endPar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mA</a:t>
                      </a:r>
                      <a:endParaRPr 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42672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DC Forward Current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正向直流工作电流</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If</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20</a:t>
                      </a:r>
                      <a:endPar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mA</a:t>
                      </a:r>
                      <a:endPar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08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Reverse breakdown Voltage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反向电压</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algn="ctr" defTabSz="914400" rtl="0" eaLnBrk="1" latinLnBrk="0" hangingPunct="1">
                        <a:spcAft>
                          <a:spcPts val="0"/>
                        </a:spcAft>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Vr</a:t>
                      </a:r>
                      <a:endPar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algn="ctr" defTabSz="914400" rtl="0" eaLnBrk="1" latinLnBrk="0" hangingPunct="1">
                        <a:spcAft>
                          <a:spcPts val="0"/>
                        </a:spcAft>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algn="ctr" defTabSz="914400" rtl="0" eaLnBrk="1" latinLnBrk="0" hangingPunct="1">
                        <a:spcAft>
                          <a:spcPts val="0"/>
                        </a:spcAft>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mW</a:t>
                      </a:r>
                      <a:endParaRPr lang="zh-CN" sz="1200" kern="0" dirty="0">
                        <a:solidFill>
                          <a:schemeClr val="tx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08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Electrostatic Discharge Threshold (HBM)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抗静电能力</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ESD</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2500</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0">
                          <a:effectLst/>
                          <a:latin typeface="Arial Unicode MS" panose="020B0604020202020204" pitchFamily="34" charset="-122"/>
                          <a:ea typeface="Arial Unicode MS" panose="020B0604020202020204" pitchFamily="34" charset="-122"/>
                          <a:cs typeface="Arial Unicode MS" panose="020B0604020202020204" pitchFamily="34" charset="-122"/>
                        </a:rPr>
                        <a:t>V</a:t>
                      </a:r>
                      <a:endParaRPr lang="en-US" alt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36576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Operating Temperature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工作环境温度</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Topr</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-40 to 85℃</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083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Storage Temperature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储存环境温度</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dirty="0">
                          <a:effectLst/>
                          <a:latin typeface="Arial Unicode MS" panose="020B0604020202020204" pitchFamily="34" charset="-122"/>
                          <a:ea typeface="Arial Unicode MS" panose="020B0604020202020204" pitchFamily="34" charset="-122"/>
                          <a:cs typeface="Arial Unicode MS" panose="020B0604020202020204" pitchFamily="34" charset="-122"/>
                        </a:rPr>
                        <a:t>Tstg</a:t>
                      </a:r>
                      <a:endParaRPr lang="en-US" altLang="zh-CN" sz="12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algn="ctr" defTabSz="914400" rtl="0" eaLnBrk="1" latinLnBrk="0" hangingPunct="1">
                        <a:spcAft>
                          <a:spcPts val="0"/>
                        </a:spcAft>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-40 to 85℃</a:t>
                      </a:r>
                      <a:endPar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buClrTx/>
                        <a:buSzTx/>
                        <a:buFontTx/>
                        <a:buNone/>
                      </a:pPr>
                      <a:r>
                        <a:rPr lang="en-US" altLang="zh-CN" sz="1200" kern="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088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Soldering Temperature </a:t>
                      </a:r>
                      <a:r>
                        <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rPr>
                        <a:t>焊接温度</a:t>
                      </a:r>
                      <a:endParaRPr lang="zh-CN" altLang="en-US" sz="1200" kern="0" dirty="0">
                        <a:solidFill>
                          <a:schemeClr val="dk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Tsol</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Reflow soldering（回流焊）: 260℃/10S Hands soldering（手工焊）: 320℃/3S</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r>
            </a:tbl>
          </a:graphicData>
        </a:graphic>
      </p:graphicFrame>
      <p:grpSp>
        <p:nvGrpSpPr>
          <p:cNvPr id="2" name="组合 1"/>
          <p:cNvGrpSpPr/>
          <p:nvPr/>
        </p:nvGrpSpPr>
        <p:grpSpPr>
          <a:xfrm>
            <a:off x="346957" y="4822713"/>
            <a:ext cx="6259982" cy="281327"/>
            <a:chOff x="202317" y="4618286"/>
            <a:chExt cx="6259982" cy="287677"/>
          </a:xfrm>
        </p:grpSpPr>
        <p:cxnSp>
          <p:nvCxnSpPr>
            <p:cNvPr id="10" name="直接连接符 9"/>
            <p:cNvCxnSpPr/>
            <p:nvPr/>
          </p:nvCxnSpPr>
          <p:spPr>
            <a:xfrm>
              <a:off x="289110" y="4905963"/>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02317" y="4618286"/>
              <a:ext cx="4438627" cy="266227"/>
            </a:xfrm>
            <a:prstGeom prst="rect">
              <a:avLst/>
            </a:prstGeom>
          </p:spPr>
          <p:txBody>
            <a:bodyPr wrap="square">
              <a:spAutoFit/>
            </a:bodyPr>
            <a:lstStyle/>
            <a:p>
              <a:r>
                <a:rPr lang="en-US" altLang="zh-CN"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CHARACTERISTICS  </a:t>
              </a:r>
              <a:r>
                <a:rPr lang="zh-CN" altLang="en-US" sz="1100" b="1" dirty="0">
                  <a:solidFill>
                    <a:schemeClr val="accent1">
                      <a:lumMod val="75000"/>
                    </a:schemeClr>
                  </a:solidFill>
                  <a:latin typeface="Verdana" panose="020B0604030504040204" pitchFamily="34" charset="0"/>
                  <a:ea typeface="宋体" panose="02010600030101010101" pitchFamily="2" charset="-122"/>
                  <a:cs typeface="Verdana" panose="020B0604030504040204" pitchFamily="34" charset="0"/>
                </a:rPr>
                <a:t>光电参数</a:t>
              </a:r>
              <a:r>
                <a:rPr lang="en-US" altLang="zh-CN"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r>
                <a:rPr lang="en-US" altLang="zh-CN" sz="1100" b="1" dirty="0" err="1">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Ta</a:t>
              </a:r>
              <a:r>
                <a:rPr lang="en-US" altLang="zh-CN" sz="11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=25℃)</a:t>
              </a:r>
              <a:endParaRPr lang="zh-CN" altLang="zh-CN" sz="1100" dirty="0">
                <a:solidFill>
                  <a:schemeClr val="accent1">
                    <a:lumMod val="75000"/>
                  </a:schemeClr>
                </a:solidFill>
                <a:latin typeface="Verdana" panose="020B0604030504040204" pitchFamily="34" charset="0"/>
                <a:cs typeface="Verdana" panose="020B0604030504040204" pitchFamily="34" charset="0"/>
              </a:endParaRPr>
            </a:p>
          </p:txBody>
        </p:sp>
      </p:grpSp>
      <p:graphicFrame>
        <p:nvGraphicFramePr>
          <p:cNvPr id="15" name="表格 14"/>
          <p:cNvGraphicFramePr>
            <a:graphicFrameLocks noGrp="1"/>
          </p:cNvGraphicFramePr>
          <p:nvPr>
            <p:custDataLst>
              <p:tags r:id="rId2"/>
            </p:custDataLst>
          </p:nvPr>
        </p:nvGraphicFramePr>
        <p:xfrm>
          <a:off x="285115" y="5161915"/>
          <a:ext cx="6470650" cy="3515995"/>
        </p:xfrm>
        <a:graphic>
          <a:graphicData uri="http://schemas.openxmlformats.org/drawingml/2006/table">
            <a:tbl>
              <a:tblPr>
                <a:tableStyleId>{EB344D84-9AFB-497E-A393-DC336BA19D2E}</a:tableStyleId>
              </a:tblPr>
              <a:tblGrid>
                <a:gridCol w="2024380"/>
                <a:gridCol w="782955"/>
                <a:gridCol w="829945"/>
                <a:gridCol w="272415"/>
                <a:gridCol w="591185"/>
                <a:gridCol w="648970"/>
                <a:gridCol w="763905"/>
                <a:gridCol w="556895"/>
              </a:tblGrid>
              <a:tr h="586105">
                <a:tc>
                  <a:txBody>
                    <a:bodyPr/>
                    <a:lstStyle/>
                    <a:p>
                      <a:pPr algn="ctr">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Parameter</a:t>
                      </a: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 </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p>
                      <a:pPr algn="ctr">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项目名称</a:t>
                      </a:r>
                      <a:endPar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Symbol</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sz="1200" b="1" kern="10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符号</a:t>
                      </a:r>
                      <a:endParaRPr lang="zh-CN" sz="1200" b="1" kern="10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gridSpan="2">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Condition</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条件</a:t>
                      </a:r>
                      <a:endPar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hMerge="1">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Min</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最小值</a:t>
                      </a:r>
                      <a:endPar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Typ</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中间值 </a:t>
                      </a:r>
                      <a:endParaRPr lang="zh-CN" sz="1200" b="1" kern="10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Max</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最大值 </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c>
                  <a:txBody>
                    <a:bodyPr/>
                    <a:lstStyle/>
                    <a:p>
                      <a:pPr algn="ctr">
                        <a:spcAft>
                          <a:spcPts val="0"/>
                        </a:spcAft>
                      </a:pPr>
                      <a:r>
                        <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Unit</a:t>
                      </a:r>
                      <a:endParaRPr 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单位</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B w="12700">
                      <a:solidFill>
                        <a:schemeClr val="tx1"/>
                      </a:solidFill>
                      <a:prstDash val="solid"/>
                    </a:lnB>
                    <a:solidFill>
                      <a:schemeClr val="accent1">
                        <a:lumMod val="75000"/>
                      </a:schemeClr>
                    </a:solidFill>
                  </a:tcPr>
                </a:tc>
              </a:tr>
              <a:tr h="295275">
                <a:tc rowSpan="2">
                  <a:txBody>
                    <a:bodyPr/>
                    <a:lstStyle/>
                    <a:p>
                      <a:pPr algn="ctr">
                        <a:spcAft>
                          <a:spcPts val="0"/>
                        </a:spcAft>
                        <a:buNone/>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Luminous lntensity </a:t>
                      </a: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亮度</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I</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v</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gridSpan="2">
                  <a:txBody>
                    <a:bodyPr/>
                    <a:lstStyle/>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I</a:t>
                      </a:r>
                      <a:r>
                        <a:rPr lang="zh-CN" altLang="en-US" sz="8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F</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20</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mA</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hMerge="1">
                  <a:tcPr marL="65449" marR="65449" marT="0" marB="0" anchor="ctr">
                    <a:lnR w="12700">
                      <a:solidFill>
                        <a:schemeClr val="tx1"/>
                      </a:solidFill>
                      <a:prstDash val="solid"/>
                    </a:lnR>
                    <a:lnT w="12700">
                      <a:solidFill>
                        <a:schemeClr val="tx1"/>
                      </a:solidFill>
                      <a:prstDash val="solid"/>
                    </a:lnT>
                  </a:tcPr>
                </a:tc>
                <a:tc>
                  <a:txBody>
                    <a:bodyPr/>
                    <a:lstStyle/>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300</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buNone/>
                      </a:pPr>
                      <a:r>
                        <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600</a:t>
                      </a:r>
                      <a:endPar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mcd</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96545">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vMerge="1" gridSpan="2">
                  <a:tcPr marL="65449" marR="65449" marT="0" marB="0" anchor="ctr">
                    <a:lnL w="12700">
                      <a:solidFill>
                        <a:schemeClr val="tx1"/>
                      </a:solidFill>
                      <a:prstDash val="solid"/>
                    </a:lnL>
                    <a:lnB w="12700">
                      <a:solidFill>
                        <a:schemeClr val="tx1"/>
                      </a:solidFill>
                      <a:prstDash val="solid"/>
                    </a:lnB>
                  </a:tcPr>
                </a:tc>
                <a:tc vMerge="1" hMerge="1">
                  <a:tcPr marL="65449" marR="65449" marT="0" marB="0" anchor="ctr">
                    <a:lnR w="12700">
                      <a:solidFill>
                        <a:schemeClr val="tx1"/>
                      </a:solidFill>
                      <a:prstDash val="solid"/>
                    </a:lnR>
                    <a:lnB w="12700">
                      <a:solidFill>
                        <a:schemeClr val="tx1"/>
                      </a:solidFill>
                      <a:prstDash val="solid"/>
                    </a:lnB>
                  </a:tcPr>
                </a:tc>
                <a:tc>
                  <a:txBody>
                    <a:bodyPr/>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1500</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2500</a:t>
                      </a:r>
                      <a:endPar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r>
              <a:tr h="374015">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Dominant wavelength 主波长</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zh-CN" altLang="zh-CN" sz="1200" dirty="0">
                          <a:latin typeface="Calibri" panose="020F0502020204030204" charset="0"/>
                          <a:ea typeface="Arial Unicode MS" panose="020B0604020202020204" pitchFamily="34" charset="-122"/>
                          <a:sym typeface="+mn-ea"/>
                        </a:rPr>
                        <a:t>λ</a:t>
                      </a:r>
                      <a:r>
                        <a:rPr lang="en-US" altLang="zh-CN" sz="900" dirty="0">
                          <a:latin typeface="Calibri" panose="020F0502020204030204" charset="0"/>
                          <a:ea typeface="Arial Unicode MS" panose="020B0604020202020204" pitchFamily="34" charset="-122"/>
                          <a:sym typeface="+mn-ea"/>
                        </a:rPr>
                        <a:t>P</a:t>
                      </a:r>
                      <a:endParaRPr lang="en-US" altLang="zh-CN" sz="900" dirty="0">
                        <a:latin typeface="Calibri" panose="020F0502020204030204" charset="0"/>
                        <a:ea typeface="Arial Unicode MS" panose="020B0604020202020204" pitchFamily="34" charset="-122"/>
                        <a:sym typeface="+mn-ea"/>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I</a:t>
                      </a:r>
                      <a:r>
                        <a:rPr lang="zh-CN" altLang="en-US" sz="8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F</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20</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mA</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B</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460</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470</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nm</a:t>
                      </a:r>
                      <a:endPar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374015">
                <a:tc>
                  <a:txBody>
                    <a:bodyPr/>
                    <a:p>
                      <a:pPr algn="ctr">
                        <a:spcAft>
                          <a:spcPts val="0"/>
                        </a:spcAft>
                        <a:buNone/>
                      </a:pPr>
                      <a:r>
                        <a:rPr lang="en-US" alt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Color Temperature   色温</a:t>
                      </a:r>
                      <a:endParaRPr lang="en-US" alt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Tc</a:t>
                      </a:r>
                      <a:endParaRPr lang="en-US" alt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a:txBody>
                    <a:bodyPr/>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W</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indent="0">
                        <a:buNone/>
                      </a:pPr>
                      <a:r>
                        <a:rPr lang="en-US" altLang="en-US" sz="1100" b="0">
                          <a:solidFill>
                            <a:srgbClr val="000000"/>
                          </a:solidFill>
                          <a:latin typeface="宋体" panose="02010600030101010101" pitchFamily="2" charset="-122"/>
                        </a:rPr>
                        <a:t>  6000</a:t>
                      </a:r>
                      <a:endParaRPr lang="en-US" altLang="en-US" sz="1100" b="0">
                        <a:solidFill>
                          <a:srgbClr val="000000"/>
                        </a:solidFill>
                        <a:latin typeface="宋体" panose="02010600030101010101" pitchFamily="2" charset="-122"/>
                      </a:endParaRPr>
                    </a:p>
                  </a:txBody>
                  <a:tcPr marL="12700" marR="12700" marT="127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8000</a:t>
                      </a:r>
                      <a:endPar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K</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373380">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Forward Voltage 正向电压</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V</a:t>
                      </a:r>
                      <a:r>
                        <a:rPr lang="en-US" sz="8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F</a:t>
                      </a:r>
                      <a:endParaRPr lang="en-US" sz="8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I</a:t>
                      </a:r>
                      <a:r>
                        <a:rPr lang="zh-CN" altLang="en-US" sz="9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F</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20</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mA</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hMerge="1">
                  <a:tcPr marL="65449" marR="65449" marT="0" marB="0" anchor="ctr">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rPr>
                        <a:t>2.6</a:t>
                      </a:r>
                      <a:endParaRPr lang="en-US" alt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3.2</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rPr>
                        <a:t>V</a:t>
                      </a:r>
                      <a:endParaRPr lang="zh-CN" sz="1200" kern="10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226060">
                <a:tc rowSpan="2">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Chromatic coordinates  </a:t>
                      </a: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色坐标</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spcAft>
                          <a:spcPts val="0"/>
                        </a:spcAft>
                        <a:buNone/>
                      </a:pPr>
                      <a:endParaRPr altLang="zh-CN" sz="1200" dirty="0">
                        <a:latin typeface="Calibri" panose="020F0502020204030204" charset="0"/>
                        <a:ea typeface="Arial Unicode MS" panose="020B0604020202020204" pitchFamily="34" charset="-122"/>
                        <a:sym typeface="+mn-ea"/>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gridSpan="2">
                  <a:txBody>
                    <a:bodyPr/>
                    <a:lstStyle/>
                    <a:p>
                      <a:pPr algn="ctr">
                        <a:spcAft>
                          <a:spcPts val="0"/>
                        </a:spcAft>
                        <a:buClrTx/>
                        <a:buSzTx/>
                        <a:buFontTx/>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I</a:t>
                      </a:r>
                      <a:r>
                        <a:rPr lang="zh-CN" altLang="en-US" sz="9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F</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20</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mA</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hMerge="1">
                  <a:tcPr marL="65449" marR="65449" marT="0" marB="0" anchor="ctr">
                    <a:lnR w="12700">
                      <a:solidFill>
                        <a:schemeClr val="tx1"/>
                      </a:solidFill>
                      <a:prstDash val="solid"/>
                    </a:lnR>
                    <a:lnT w="12700">
                      <a:solidFill>
                        <a:schemeClr val="tx1"/>
                      </a:solidFill>
                      <a:prstDash val="solid"/>
                    </a:lnT>
                  </a:tcPr>
                </a:tc>
                <a:tc rowSpan="2">
                  <a:txBody>
                    <a:bodyPr/>
                    <a:lstStyle/>
                    <a:p>
                      <a:pPr algn="ctr">
                        <a:spcAft>
                          <a:spcPts val="0"/>
                        </a:spcAft>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indent="0">
                        <a:buNone/>
                      </a:pPr>
                      <a:r>
                        <a:rPr lang="en-US" sz="1100" b="0">
                          <a:solidFill>
                            <a:srgbClr val="000000"/>
                          </a:solidFill>
                          <a:latin typeface="宋体" panose="02010600030101010101" pitchFamily="2" charset="-122"/>
                        </a:rPr>
                        <a:t>X:0.3179</a:t>
                      </a:r>
                      <a:endParaRPr lang="en-US" altLang="en-US" sz="1100" b="0">
                        <a:solidFill>
                          <a:srgbClr val="000000"/>
                        </a:solidFill>
                        <a:latin typeface="宋体" panose="02010600030101010101" pitchFamily="2" charset="-122"/>
                      </a:endParaRPr>
                    </a:p>
                  </a:txBody>
                  <a:tcPr marL="12700" marR="12700" marT="127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lnSpc>
                          <a:spcPct val="110000"/>
                        </a:lnSpc>
                        <a:spcAft>
                          <a:spcPts val="0"/>
                        </a:spcAft>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rowSpan="2">
                  <a:txBody>
                    <a:bodyPr/>
                    <a:lstStyle/>
                    <a:p>
                      <a:pPr algn="ctr">
                        <a:spcAft>
                          <a:spcPts val="0"/>
                        </a:spcAft>
                      </a:pP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187325">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vMerge="1" gridSpan="2">
                  <a:tcPr marL="65449" marR="65449" marT="0" marB="0" anchor="ctr">
                    <a:lnL w="12700">
                      <a:solidFill>
                        <a:schemeClr val="tx1"/>
                      </a:solidFill>
                      <a:prstDash val="solid"/>
                    </a:lnL>
                    <a:lnB w="12700">
                      <a:solidFill>
                        <a:schemeClr val="tx1"/>
                      </a:solidFill>
                      <a:prstDash val="solid"/>
                    </a:lnB>
                  </a:tcPr>
                </a:tc>
                <a:tc vMerge="1" hMerge="1">
                  <a:tcPr marL="65449" marR="65449" marT="0" marB="0" anchor="ctr">
                    <a:lnR w="12700">
                      <a:solidFill>
                        <a:schemeClr val="tx1"/>
                      </a:solidFill>
                      <a:prstDash val="solid"/>
                    </a:lnR>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a:txBody>
                    <a:bodyPr/>
                    <a:p>
                      <a:pPr indent="0">
                        <a:buNone/>
                      </a:pPr>
                      <a:r>
                        <a:rPr lang="en-US" sz="1100" b="0">
                          <a:solidFill>
                            <a:srgbClr val="000000"/>
                          </a:solidFill>
                          <a:latin typeface="宋体" panose="02010600030101010101" pitchFamily="2" charset="-122"/>
                        </a:rPr>
                        <a:t>Y:0.3491</a:t>
                      </a:r>
                      <a:endParaRPr lang="en-US" altLang="en-US" sz="1100" b="0">
                        <a:solidFill>
                          <a:srgbClr val="000000"/>
                        </a:solidFill>
                        <a:latin typeface="宋体" panose="02010600030101010101" pitchFamily="2" charset="-122"/>
                      </a:endParaRPr>
                    </a:p>
                  </a:txBody>
                  <a:tcPr marL="12700" marR="12700" marT="12700" vert="horz"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c vMerge="1">
                  <a:tcPr marL="65449" marR="65449" marT="0" marB="0" anchor="ctr">
                    <a:lnL w="12700">
                      <a:solidFill>
                        <a:schemeClr val="tx1"/>
                      </a:solidFill>
                      <a:prstDash val="solid"/>
                    </a:lnL>
                    <a:lnR w="12700">
                      <a:solidFill>
                        <a:schemeClr val="tx1"/>
                      </a:solidFill>
                      <a:prstDash val="solid"/>
                    </a:lnR>
                    <a:lnB w="12700">
                      <a:solidFill>
                        <a:schemeClr val="tx1"/>
                      </a:solidFill>
                      <a:prstDash val="solid"/>
                    </a:lnB>
                  </a:tcPr>
                </a:tc>
              </a:tr>
              <a:tr h="373380">
                <a:tc>
                  <a:txBody>
                    <a:bodyPr/>
                    <a:lstStyle/>
                    <a:p>
                      <a:pPr algn="ctr">
                        <a:spcAft>
                          <a:spcPts val="0"/>
                        </a:spcAft>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Reverse Current 反向漏电流</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buNone/>
                      </a:pPr>
                      <a:r>
                        <a:rPr lang="en-US" sz="1200" dirty="0">
                          <a:latin typeface="Calibri" panose="020F0502020204030204" charset="0"/>
                          <a:ea typeface="Arial Unicode MS" panose="020B0604020202020204" pitchFamily="34" charset="-122"/>
                          <a:sym typeface="+mn-ea"/>
                        </a:rPr>
                        <a:t>I</a:t>
                      </a:r>
                      <a:r>
                        <a:rPr lang="en-US" sz="900" dirty="0">
                          <a:latin typeface="Calibri" panose="020F0502020204030204" charset="0"/>
                          <a:ea typeface="Arial Unicode MS" panose="020B0604020202020204" pitchFamily="34" charset="-122"/>
                          <a:sym typeface="+mn-ea"/>
                        </a:rPr>
                        <a:t>R</a:t>
                      </a:r>
                      <a:endParaRPr lang="en-US" sz="900" dirty="0">
                        <a:latin typeface="Calibri" panose="020F0502020204030204" charset="0"/>
                        <a:ea typeface="Arial Unicode MS" panose="020B0604020202020204" pitchFamily="34" charset="-122"/>
                        <a:sym typeface="+mn-ea"/>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gridSpan="2">
                  <a:txBody>
                    <a:bodyPr/>
                    <a:lstStyle/>
                    <a:p>
                      <a:pPr algn="ctr">
                        <a:spcAft>
                          <a:spcPts val="0"/>
                        </a:spcAft>
                        <a:buClrTx/>
                        <a:buSzTx/>
                        <a:buFontTx/>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V</a:t>
                      </a:r>
                      <a:r>
                        <a:rPr lang="zh-CN" altLang="en-US" sz="9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R</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=5V</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hMerge="1">
                  <a:tcPr marL="65449" marR="65449" marT="0" marB="0" anchor="ctr">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algn="ctr">
                        <a:spcAft>
                          <a:spcPts val="0"/>
                        </a:spcAft>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uA</a:t>
                      </a:r>
                      <a:endParaRPr lang="zh-CN"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tcPr>
                </a:tc>
              </a:tr>
              <a:tr h="391160">
                <a:tc>
                  <a:txBody>
                    <a:bodyPr/>
                    <a:p>
                      <a:pPr algn="ctr">
                        <a:spcAft>
                          <a:spcPts val="0"/>
                        </a:spcAft>
                        <a:buNone/>
                      </a:pPr>
                      <a:r>
                        <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rPr>
                        <a:t>Half Power View半功率视角</a:t>
                      </a:r>
                      <a:endParaRPr lang="en-US" sz="1200" kern="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p>
                      <a:pPr algn="ctr">
                        <a:spcAft>
                          <a:spcPts val="0"/>
                        </a:spcAft>
                      </a:pP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2θ1/2</a:t>
                      </a:r>
                      <a:endPar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gridSpan="2">
                  <a:txBody>
                    <a:bodyPr/>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I</a:t>
                      </a:r>
                      <a:r>
                        <a:rPr lang="zh-CN" altLang="en-US" sz="8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F</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a:t>
                      </a:r>
                      <a:r>
                        <a:rPr lang="en-US"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20</a:t>
                      </a: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mA</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hMerge="1">
                  <a:tcPr marL="65449" marR="65449" marT="0" marB="0" anchor="ctr">
                    <a:lnR w="12700">
                      <a:solidFill>
                        <a:schemeClr val="tx1"/>
                      </a:solidFill>
                      <a:prstDash val="solid"/>
                    </a:lnR>
                    <a:lnT w="12700">
                      <a:solidFill>
                        <a:schemeClr val="tx1"/>
                      </a:solidFill>
                      <a:prstDash val="solid"/>
                    </a:lnT>
                    <a:lnB w="12700" cmpd="sng">
                      <a:solidFill>
                        <a:schemeClr val="tx1"/>
                      </a:solidFill>
                      <a:prstDash val="solid"/>
                    </a:lnB>
                  </a:tcPr>
                </a:tc>
                <a:tc>
                  <a:txBody>
                    <a:bodyPr/>
                    <a:p>
                      <a:pPr algn="ctr">
                        <a:spcAft>
                          <a:spcPts val="0"/>
                        </a:spcAft>
                        <a:buNone/>
                      </a:pPr>
                      <a:r>
                        <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p>
                      <a:pPr algn="ctr">
                        <a:spcAft>
                          <a:spcPts val="0"/>
                        </a:spcAft>
                        <a:buNone/>
                      </a:pPr>
                      <a:r>
                        <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120</a:t>
                      </a:r>
                      <a:endParaRPr lang="en-US"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p>
                      <a:pPr algn="ctr">
                        <a:spcAft>
                          <a:spcPts val="0"/>
                        </a:spcAft>
                        <a:buNone/>
                      </a:pPr>
                      <a:r>
                        <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a:t>
                      </a:r>
                      <a:endParaRPr 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algn="ctr">
                        <a:spcAft>
                          <a:spcPts val="0"/>
                        </a:spcAft>
                        <a:buNone/>
                      </a:pPr>
                      <a:endParaRPr lang="zh-CN" altLang="en-US"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c>
                  <a:txBody>
                    <a:bodyPr/>
                    <a:p>
                      <a:pPr marL="0" marR="0" indent="0" algn="ctr" defTabSz="914400" rtl="0" eaLnBrk="1" fontAlgn="auto" latinLnBrk="0" hangingPunct="1">
                        <a:lnSpc>
                          <a:spcPct val="100000"/>
                        </a:lnSpc>
                        <a:spcBef>
                          <a:spcPts val="0"/>
                        </a:spcBef>
                        <a:spcAft>
                          <a:spcPts val="0"/>
                        </a:spcAft>
                        <a:buClrTx/>
                        <a:buSzTx/>
                        <a:buFontTx/>
                        <a:buNone/>
                        <a:defRPr/>
                      </a:pPr>
                      <a:r>
                        <a:rPr lang="zh-CN"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rPr>
                        <a:t>deg</a:t>
                      </a:r>
                      <a:endParaRPr lang="zh-CN" altLang="zh-CN" sz="1200" kern="100" dirty="0">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tcPr>
                </a:tc>
              </a:tr>
            </a:tbl>
          </a:graphicData>
        </a:graphic>
      </p:graphicFrame>
      <p:sp>
        <p:nvSpPr>
          <p:cNvPr id="12" name="矩形 11"/>
          <p:cNvSpPr/>
          <p:nvPr/>
        </p:nvSpPr>
        <p:spPr>
          <a:xfrm>
            <a:off x="203880" y="8678056"/>
            <a:ext cx="5796644" cy="706755"/>
          </a:xfrm>
          <a:prstGeom prst="rect">
            <a:avLst/>
          </a:prstGeom>
        </p:spPr>
        <p:txBody>
          <a:bodyPr wrap="square">
            <a:spAutoFit/>
          </a:bodyPr>
          <a:lstStyle/>
          <a:p>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Notes/</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rPr>
              <a:t>注</a:t>
            </a:r>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1. </a:t>
            </a:r>
            <a:r>
              <a:rPr lang="zh-CN" sz="100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rPr>
              <a:t>peak wavelength </a:t>
            </a:r>
            <a:r>
              <a:rPr lang="en-US" altLang="zh-CN" sz="100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rPr>
              <a:t>is</a:t>
            </a:r>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 measured with an accuracy of </a:t>
            </a:r>
            <a:r>
              <a:rPr lang="en-US" altLang="zh-CN" sz="1000" dirty="0">
                <a:latin typeface="微软雅黑" panose="020B0503020204020204" pitchFamily="34" charset="-122"/>
                <a:ea typeface="微软雅黑" panose="020B0503020204020204" pitchFamily="34" charset="-122"/>
                <a:cs typeface="微软雅黑" panose="020B0503020204020204" pitchFamily="34" charset="-122"/>
                <a:sym typeface="+mn-ea"/>
              </a:rPr>
              <a:t>± 5%</a:t>
            </a:r>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rPr>
              <a:t>峰值波长</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的测量精度为</a:t>
            </a:r>
            <a:r>
              <a:rPr lang="en-US" altLang="zh-CN" sz="1000" dirty="0">
                <a:latin typeface="微软雅黑" panose="020B0503020204020204" pitchFamily="34" charset="-122"/>
                <a:ea typeface="微软雅黑" panose="020B0503020204020204" pitchFamily="34" charset="-122"/>
                <a:cs typeface="微软雅黑" panose="020B0503020204020204" pitchFamily="34" charset="-122"/>
                <a:sym typeface="+mn-ea"/>
              </a:rPr>
              <a:t>± 5%</a:t>
            </a:r>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0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000" dirty="0">
                <a:latin typeface="微软雅黑" panose="020B0503020204020204" pitchFamily="34" charset="-122"/>
                <a:ea typeface="微软雅黑" panose="020B0503020204020204" pitchFamily="34" charset="-122"/>
                <a:cs typeface="微软雅黑" panose="020B0503020204020204" pitchFamily="34" charset="-122"/>
              </a:rPr>
              <a:t>2. All measurements were made under the standardized environment of </a:t>
            </a:r>
            <a:r>
              <a:rPr lang="en-US" altLang="zh-CN" sz="1000" dirty="0" err="1">
                <a:latin typeface="微软雅黑" panose="020B0503020204020204" pitchFamily="34" charset="-122"/>
                <a:ea typeface="微软雅黑" panose="020B0503020204020204" pitchFamily="34" charset="-122"/>
                <a:cs typeface="微软雅黑" panose="020B0503020204020204" pitchFamily="34" charset="-122"/>
              </a:rPr>
              <a:t>Tuozhan</a:t>
            </a:r>
            <a:endParaRPr lang="en-US" altLang="zh-CN" sz="10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000" dirty="0">
                <a:latin typeface="微软雅黑" panose="020B0503020204020204" pitchFamily="34" charset="-122"/>
                <a:ea typeface="微软雅黑" panose="020B0503020204020204" pitchFamily="34" charset="-122"/>
                <a:cs typeface="微软雅黑" panose="020B0503020204020204" pitchFamily="34" charset="-122"/>
                <a:sym typeface="+mn-ea"/>
              </a:rPr>
              <a:t>所有的测量都是在拓展的标准环境下进行的</a:t>
            </a:r>
            <a:endParaRPr lang="en-US" altLang="zh-CN" sz="1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342265" y="1089660"/>
            <a:ext cx="6173470"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42265" y="5527675"/>
            <a:ext cx="6173470"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32656" y="812540"/>
            <a:ext cx="5616624" cy="260350"/>
          </a:xfrm>
          <a:prstGeom prst="rect">
            <a:avLst/>
          </a:prstGeom>
        </p:spPr>
        <p:txBody>
          <a:bodyPr wrap="square">
            <a:spAutoFit/>
          </a:bodyPr>
          <a:lstStyle/>
          <a:p>
            <a:r>
              <a:rPr lang="en-US" altLang="zh-CN" sz="1100" b="1" dirty="0">
                <a:solidFill>
                  <a:schemeClr val="accent6"/>
                </a:solidFill>
                <a:latin typeface="Verdana" panose="020B0604030504040204"/>
              </a:rPr>
              <a:t>RELATIVE SPECTRAL POWER DISTRIBUTION </a:t>
            </a:r>
            <a:r>
              <a:rPr lang="zh-CN" altLang="en-US" sz="1100" b="1" dirty="0">
                <a:solidFill>
                  <a:schemeClr val="accent6"/>
                </a:solidFill>
                <a:latin typeface="Verdana" panose="020B0604030504040204"/>
                <a:sym typeface="+mn-ea"/>
              </a:rPr>
              <a:t>相对光谱功率分布</a:t>
            </a:r>
            <a:r>
              <a:rPr lang="en-US" altLang="zh-CN" sz="1100" b="1" dirty="0">
                <a:solidFill>
                  <a:schemeClr val="accent6"/>
                </a:solidFill>
                <a:latin typeface="Verdana" panose="020B0604030504040204"/>
              </a:rPr>
              <a:t> (</a:t>
            </a:r>
            <a:r>
              <a:rPr lang="en-US" altLang="zh-CN" sz="1100" b="1" dirty="0" err="1">
                <a:solidFill>
                  <a:schemeClr val="accent6"/>
                </a:solidFill>
                <a:latin typeface="Verdana" panose="020B0604030504040204" pitchFamily="34" charset="0"/>
                <a:ea typeface="Verdana" panose="020B0604030504040204" pitchFamily="34" charset="0"/>
                <a:cs typeface="Verdana" panose="020B0604030504040204" pitchFamily="34" charset="0"/>
              </a:rPr>
              <a:t>T</a:t>
            </a:r>
            <a:r>
              <a:rPr lang="en-US" altLang="zh-CN" sz="1100" b="1" baseline="-25000" dirty="0" err="1">
                <a:solidFill>
                  <a:schemeClr val="accent6"/>
                </a:solidFill>
                <a:latin typeface="Verdana" panose="020B0604030504040204" pitchFamily="34" charset="0"/>
                <a:ea typeface="Verdana" panose="020B0604030504040204" pitchFamily="34" charset="0"/>
                <a:cs typeface="Verdana" panose="020B0604030504040204" pitchFamily="34" charset="0"/>
              </a:rPr>
              <a:t>j</a:t>
            </a:r>
            <a:r>
              <a:rPr lang="en-US" altLang="zh-CN" sz="1100" b="1" dirty="0">
                <a:solidFill>
                  <a:schemeClr val="accent6"/>
                </a:solidFill>
                <a:latin typeface="Verdana" panose="020B0604030504040204" pitchFamily="34" charset="0"/>
                <a:ea typeface="Verdana" panose="020B0604030504040204" pitchFamily="34" charset="0"/>
                <a:cs typeface="Verdana" panose="020B0604030504040204" pitchFamily="34" charset="0"/>
              </a:rPr>
              <a:t>=25℃)</a:t>
            </a:r>
            <a:endParaRPr lang="zh-CN" altLang="zh-CN" sz="1100" dirty="0">
              <a:solidFill>
                <a:schemeClr val="accent6"/>
              </a:solidFill>
              <a:latin typeface="Verdana" panose="020B0604030504040204" pitchFamily="34" charset="0"/>
              <a:cs typeface="Verdana" panose="020B0604030504040204" pitchFamily="34" charset="0"/>
            </a:endParaRPr>
          </a:p>
        </p:txBody>
      </p:sp>
      <p:graphicFrame>
        <p:nvGraphicFramePr>
          <p:cNvPr id="6" name="图表 5"/>
          <p:cNvGraphicFramePr/>
          <p:nvPr/>
        </p:nvGraphicFramePr>
        <p:xfrm>
          <a:off x="819150" y="1500505"/>
          <a:ext cx="5220000" cy="3600000"/>
        </p:xfrm>
        <a:graphic>
          <a:graphicData uri="http://schemas.openxmlformats.org/drawingml/2006/chart">
            <c:chart xmlns:c="http://schemas.openxmlformats.org/drawingml/2006/chart" xmlns:r="http://schemas.openxmlformats.org/officeDocument/2006/relationships" r:id="rId1"/>
          </a:graphicData>
        </a:graphic>
      </p:graphicFrame>
      <p:sp>
        <p:nvSpPr>
          <p:cNvPr id="9" name="矩形 8"/>
          <p:cNvSpPr/>
          <p:nvPr/>
        </p:nvSpPr>
        <p:spPr>
          <a:xfrm>
            <a:off x="332656" y="5267065"/>
            <a:ext cx="5616624" cy="260350"/>
          </a:xfrm>
          <a:prstGeom prst="rect">
            <a:avLst/>
          </a:prstGeom>
        </p:spPr>
        <p:txBody>
          <a:bodyPr wrap="square">
            <a:spAutoFit/>
          </a:bodyPr>
          <a:p>
            <a:r>
              <a:rPr lang="en-US" altLang="zh-CN" sz="1100" b="1" dirty="0">
                <a:solidFill>
                  <a:schemeClr val="accent6"/>
                </a:solidFill>
                <a:latin typeface="Verdana" panose="020B0604030504040204"/>
              </a:rPr>
              <a:t> CURRENT VS. Luminous intensity</a:t>
            </a:r>
            <a:r>
              <a:rPr lang="zh-CN" altLang="en-US" sz="1100" b="1" dirty="0">
                <a:solidFill>
                  <a:schemeClr val="accent6"/>
                </a:solidFill>
                <a:latin typeface="Verdana" panose="020B0604030504040204"/>
              </a:rPr>
              <a:t>电流与发光强度</a:t>
            </a:r>
            <a:endParaRPr lang="zh-CN" altLang="en-US" sz="1100" b="1" dirty="0">
              <a:solidFill>
                <a:schemeClr val="accent6"/>
              </a:solidFill>
              <a:latin typeface="Verdana" panose="020B0604030504040204"/>
            </a:endParaRPr>
          </a:p>
        </p:txBody>
      </p:sp>
      <p:graphicFrame>
        <p:nvGraphicFramePr>
          <p:cNvPr id="7" name="图表 6"/>
          <p:cNvGraphicFramePr/>
          <p:nvPr/>
        </p:nvGraphicFramePr>
        <p:xfrm>
          <a:off x="819150" y="5596255"/>
          <a:ext cx="5220000" cy="360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342265" y="1089660"/>
            <a:ext cx="6173470"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51790" y="5246370"/>
            <a:ext cx="6173470"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51515" y="829083"/>
            <a:ext cx="5616624" cy="260350"/>
          </a:xfrm>
          <a:prstGeom prst="rect">
            <a:avLst/>
          </a:prstGeom>
        </p:spPr>
        <p:txBody>
          <a:bodyPr wrap="square">
            <a:spAutoFit/>
          </a:bodyPr>
          <a:lstStyle/>
          <a:p>
            <a:r>
              <a:rPr lang="en-US" altLang="zh-CN" sz="1100" b="1" dirty="0">
                <a:solidFill>
                  <a:schemeClr val="accent6"/>
                </a:solidFill>
                <a:latin typeface="Verdana" panose="020B0604030504040204"/>
              </a:rPr>
              <a:t>ELECTRICAL CHARACTERISTICS </a:t>
            </a:r>
            <a:r>
              <a:rPr lang="zh-CN" altLang="en-US" sz="1100" b="1" dirty="0">
                <a:solidFill>
                  <a:schemeClr val="accent6"/>
                </a:solidFill>
                <a:latin typeface="Verdana" panose="020B0604030504040204"/>
              </a:rPr>
              <a:t>电特性</a:t>
            </a:r>
            <a:r>
              <a:rPr lang="en-US" altLang="zh-CN" sz="1100" b="1" dirty="0">
                <a:solidFill>
                  <a:schemeClr val="accent6"/>
                </a:solidFill>
                <a:latin typeface="Verdana" panose="020B0604030504040204"/>
              </a:rPr>
              <a:t>(</a:t>
            </a:r>
            <a:r>
              <a:rPr lang="en-US" altLang="zh-CN" sz="1100" b="1" dirty="0" err="1">
                <a:solidFill>
                  <a:schemeClr val="accent6"/>
                </a:solidFill>
                <a:latin typeface="Verdana" panose="020B0604030504040204"/>
              </a:rPr>
              <a:t>Tj</a:t>
            </a:r>
            <a:r>
              <a:rPr lang="en-US" altLang="zh-CN" sz="1100" b="1" dirty="0">
                <a:solidFill>
                  <a:schemeClr val="accent6"/>
                </a:solidFill>
                <a:latin typeface="Verdana" panose="020B0604030504040204"/>
              </a:rPr>
              <a:t>=25℃)</a:t>
            </a:r>
            <a:endParaRPr lang="zh-CN" altLang="zh-CN" sz="1100" b="1" dirty="0">
              <a:solidFill>
                <a:schemeClr val="accent6"/>
              </a:solidFill>
              <a:latin typeface="Verdana" panose="020B0604030504040204"/>
            </a:endParaRPr>
          </a:p>
        </p:txBody>
      </p:sp>
      <p:cxnSp>
        <p:nvCxnSpPr>
          <p:cNvPr id="7" name="直接连接符 6"/>
          <p:cNvCxnSpPr/>
          <p:nvPr/>
        </p:nvCxnSpPr>
        <p:spPr>
          <a:xfrm>
            <a:off x="342265" y="1089660"/>
            <a:ext cx="6173470"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10" name="图表 9"/>
          <p:cNvGraphicFramePr/>
          <p:nvPr/>
        </p:nvGraphicFramePr>
        <p:xfrm>
          <a:off x="819150" y="1170305"/>
          <a:ext cx="5220000" cy="36000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custDataLst>
              <p:tags r:id="rId1"/>
            </p:custDataLst>
          </p:nvPr>
        </p:nvGraphicFramePr>
        <p:xfrm>
          <a:off x="243139" y="3199849"/>
          <a:ext cx="6414280" cy="2895887"/>
        </p:xfrm>
        <a:graphic>
          <a:graphicData uri="http://schemas.openxmlformats.org/drawingml/2006/table">
            <a:tbl>
              <a:tblPr firstRow="1" firstCol="1" bandRow="1">
                <a:effectLst>
                  <a:reflection stA="0" endPos="65000" dist="50800" dir="5400000" sy="-100000" algn="bl" rotWithShape="0"/>
                </a:effectLst>
              </a:tblPr>
              <a:tblGrid>
                <a:gridCol w="1913780"/>
                <a:gridCol w="1224136"/>
                <a:gridCol w="1908212"/>
                <a:gridCol w="1368152"/>
              </a:tblGrid>
              <a:tr h="263788">
                <a:tc gridSpan="2">
                  <a:txBody>
                    <a:bodyPr/>
                    <a:lstStyle/>
                    <a:p>
                      <a:pPr algn="ctr">
                        <a:spcAft>
                          <a:spcPts val="0"/>
                        </a:spcAft>
                      </a:pPr>
                      <a:r>
                        <a:rPr lang="en-US" sz="1100" b="1" kern="100" dirty="0">
                          <a:effectLst/>
                          <a:latin typeface="Times New Roman" panose="02020603050405020304" pitchFamily="18" charset="0"/>
                          <a:ea typeface="Arial Unicode MS" panose="020B0604020202020204" pitchFamily="34" charset="-122"/>
                          <a:cs typeface="Times New Roman" panose="02020603050405020304" pitchFamily="18" charset="0"/>
                        </a:rPr>
                        <a:t>Lead solder </a:t>
                      </a:r>
                      <a:r>
                        <a:rPr lang="zh-CN" altLang="en-US" sz="1100" b="1" kern="100" dirty="0">
                          <a:effectLst/>
                          <a:latin typeface="Times New Roman" panose="02020603050405020304" pitchFamily="18" charset="0"/>
                          <a:ea typeface="Arial Unicode MS" panose="020B0604020202020204" pitchFamily="34" charset="-122"/>
                          <a:cs typeface="Times New Roman" panose="02020603050405020304" pitchFamily="18" charset="0"/>
                        </a:rPr>
                        <a:t>有铅焊接</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a:spcAft>
                          <a:spcPts val="0"/>
                        </a:spcAft>
                      </a:pPr>
                      <a:r>
                        <a:rPr lang="en-US" sz="1100" b="1" kern="100" dirty="0">
                          <a:effectLst/>
                          <a:latin typeface="Times New Roman" panose="02020603050405020304" pitchFamily="18" charset="0"/>
                          <a:ea typeface="Arial Unicode MS" panose="020B0604020202020204" pitchFamily="34" charset="-122"/>
                          <a:cs typeface="Times New Roman" panose="02020603050405020304" pitchFamily="18" charset="0"/>
                        </a:rPr>
                        <a:t>Lead-free solder </a:t>
                      </a:r>
                      <a:r>
                        <a:rPr lang="zh-CN" altLang="en-US" sz="1100" b="1" kern="100" dirty="0">
                          <a:effectLst/>
                          <a:latin typeface="Times New Roman" panose="02020603050405020304" pitchFamily="18" charset="0"/>
                          <a:ea typeface="Arial Unicode MS" panose="020B0604020202020204" pitchFamily="34" charset="-122"/>
                          <a:cs typeface="Times New Roman" panose="02020603050405020304" pitchFamily="18" charset="0"/>
                        </a:rPr>
                        <a:t>无铅焊接</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78557">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Pre-heat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预热</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120-150</a:t>
                      </a:r>
                      <a:r>
                        <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rPr>
                        <a:t>℃</a:t>
                      </a:r>
                      <a:endPar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Pre-heat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预热</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150-200</a:t>
                      </a:r>
                      <a:r>
                        <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rPr>
                        <a:t>℃</a:t>
                      </a:r>
                      <a:endPar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229">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Pre-heat time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预热时间</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120 sec.Max.</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Pre-heat time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预热时间</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120 sec.Max.</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Peak Temperature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峰值温度</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240</a:t>
                      </a:r>
                      <a:r>
                        <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rPr>
                        <a:t>℃</a:t>
                      </a: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 Max.</a:t>
                      </a:r>
                      <a:endPar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Peak Temperature </a:t>
                      </a: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峰值温度</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260</a:t>
                      </a:r>
                      <a:r>
                        <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rPr>
                        <a:t>℃</a:t>
                      </a: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 Max.</a:t>
                      </a:r>
                      <a:endParaRPr lang="zh-CN" sz="1100" kern="10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Soldering time condition</a:t>
                      </a:r>
                      <a:endPar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p>
                      <a:pPr algn="l">
                        <a:spcAft>
                          <a:spcPts val="0"/>
                        </a:spcAft>
                      </a:pP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回流焊时间</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10 sec.Max.</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Soldering time condition</a:t>
                      </a:r>
                      <a:endPar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p>
                      <a:pPr algn="l">
                        <a:spcAft>
                          <a:spcPts val="0"/>
                        </a:spcAft>
                      </a:pPr>
                      <a:r>
                        <a:rPr lang="zh-CN" alt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回流焊时间</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00" dirty="0">
                          <a:effectLst/>
                          <a:latin typeface="Times New Roman" panose="02020603050405020304" pitchFamily="18" charset="0"/>
                          <a:ea typeface="Arial Unicode MS" panose="020B0604020202020204" pitchFamily="34" charset="-122"/>
                          <a:cs typeface="Times New Roman" panose="02020603050405020304" pitchFamily="18" charset="0"/>
                        </a:rPr>
                        <a:t>10 sec.Max.</a:t>
                      </a:r>
                      <a:endParaRPr lang="zh-CN" sz="1100" kern="10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0009">
                <a:tc gridSpan="2">
                  <a:txBody>
                    <a:bodyPr/>
                    <a:lstStyle/>
                    <a:p>
                      <a:pPr algn="ctr">
                        <a:spcAft>
                          <a:spcPts val="0"/>
                        </a:spcAft>
                      </a:pPr>
                      <a:endParaRPr lang="en-US" sz="1100" kern="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a:spcAft>
                          <a:spcPts val="0"/>
                        </a:spcAft>
                      </a:pPr>
                      <a:endParaRPr lang="en-US" sz="1100" kern="0" dirty="0">
                        <a:effectLst/>
                        <a:latin typeface="Times New Roman" panose="02020603050405020304" pitchFamily="18" charset="0"/>
                        <a:ea typeface="Arial Unicode MS" panose="020B0604020202020204" pitchFamily="34" charset="-122"/>
                        <a:cs typeface="Times New Roman" panose="02020603050405020304" pitchFamily="18" charset="0"/>
                      </a:endParaRPr>
                    </a:p>
                  </a:txBody>
                  <a:tcPr marL="64281" marR="642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grpSp>
        <p:nvGrpSpPr>
          <p:cNvPr id="2" name="组合 1"/>
          <p:cNvGrpSpPr/>
          <p:nvPr/>
        </p:nvGrpSpPr>
        <p:grpSpPr>
          <a:xfrm>
            <a:off x="332656" y="812540"/>
            <a:ext cx="6183086" cy="276999"/>
            <a:chOff x="279213" y="4628964"/>
            <a:chExt cx="6183086" cy="276999"/>
          </a:xfrm>
        </p:grpSpPr>
        <p:cxnSp>
          <p:nvCxnSpPr>
            <p:cNvPr id="3" name="直接连接符 2"/>
            <p:cNvCxnSpPr/>
            <p:nvPr/>
          </p:nvCxnSpPr>
          <p:spPr>
            <a:xfrm>
              <a:off x="289110" y="4905963"/>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79213" y="4628964"/>
              <a:ext cx="5616624" cy="261610"/>
            </a:xfrm>
            <a:prstGeom prst="rect">
              <a:avLst/>
            </a:prstGeom>
          </p:spPr>
          <p:txBody>
            <a:bodyPr wrap="square">
              <a:spAutoFit/>
            </a:bodyPr>
            <a:lstStyle/>
            <a:p>
              <a:r>
                <a:rPr lang="en-US" altLang="zh-CN" sz="1100" b="1" dirty="0">
                  <a:solidFill>
                    <a:schemeClr val="accent6"/>
                  </a:solidFill>
                  <a:latin typeface="Verdana" panose="020B0604030504040204"/>
                </a:rPr>
                <a:t>REFLOW SOLDERING CHARACTERISTICS </a:t>
              </a:r>
              <a:r>
                <a:rPr lang="zh-CN" altLang="en-US" sz="1100" b="1" dirty="0">
                  <a:solidFill>
                    <a:schemeClr val="accent6"/>
                  </a:solidFill>
                  <a:latin typeface="Verdana" panose="020B0604030504040204"/>
                </a:rPr>
                <a:t>回流焊特性</a:t>
              </a:r>
              <a:r>
                <a:rPr lang="en-US" altLang="zh-CN" sz="1100" b="1" dirty="0">
                  <a:solidFill>
                    <a:schemeClr val="accent6"/>
                  </a:solidFill>
                  <a:latin typeface="Verdana" panose="020B0604030504040204"/>
                </a:rPr>
                <a:t> </a:t>
              </a:r>
              <a:endParaRPr lang="en-US" altLang="zh-CN" sz="1100" b="1" dirty="0">
                <a:solidFill>
                  <a:schemeClr val="accent6"/>
                </a:solidFill>
                <a:latin typeface="Verdana" panose="020B0604030504040204"/>
              </a:endParaRPr>
            </a:p>
          </p:txBody>
        </p:sp>
      </p:grpSp>
      <p:sp>
        <p:nvSpPr>
          <p:cNvPr id="10" name="Rectangle 7"/>
          <p:cNvSpPr>
            <a:spLocks noChangeArrowheads="1"/>
          </p:cNvSpPr>
          <p:nvPr/>
        </p:nvSpPr>
        <p:spPr bwMode="auto">
          <a:xfrm>
            <a:off x="243139" y="1499664"/>
            <a:ext cx="594066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lvl="0" fontAlgn="base">
              <a:lnSpc>
                <a:spcPct val="150000"/>
              </a:lnSpc>
              <a:spcBef>
                <a:spcPct val="0"/>
              </a:spcBef>
              <a:spcAft>
                <a:spcPct val="0"/>
              </a:spcAft>
            </a:pPr>
            <a:r>
              <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Preheating</a:t>
            </a:r>
            <a:r>
              <a:rPr kumimoji="0" lang="zh-CN" altLang="en-US"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预热</a:t>
            </a:r>
            <a:r>
              <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 : 140℃~160℃±5℃,within 2 minutes</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 2</a:t>
            </a:r>
            <a:r>
              <a:rPr lang="zh-CN" altLang="en-US" sz="1100" dirty="0">
                <a:latin typeface="Times New Roman" panose="02020603050405020304" pitchFamily="18" charset="0"/>
                <a:ea typeface="Arial Unicode MS" panose="020B0604020202020204" pitchFamily="34" charset="-122"/>
                <a:cs typeface="Times New Roman" panose="02020603050405020304" pitchFamily="18" charset="0"/>
              </a:rPr>
              <a:t>分钟</a:t>
            </a:r>
            <a:endPar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endParaRPr>
          </a:p>
          <a:p>
            <a:pPr eaLnBrk="0" fontAlgn="base" hangingPunct="0">
              <a:lnSpc>
                <a:spcPct val="150000"/>
              </a:lnSpc>
              <a:spcBef>
                <a:spcPct val="0"/>
              </a:spcBef>
              <a:spcAft>
                <a:spcPct val="0"/>
              </a:spcAft>
            </a:pPr>
            <a:r>
              <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Operation heating</a:t>
            </a:r>
            <a:r>
              <a:rPr kumimoji="0" lang="zh-CN" altLang="en-US"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作业加热</a:t>
            </a:r>
            <a:r>
              <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 : 260℃(Max.) within 10 seconds.(Max</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 </a:t>
            </a:r>
            <a:endPar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endParaRPr>
          </a:p>
          <a:p>
            <a:pPr eaLnBrk="0" fontAlgn="base" hangingPunct="0">
              <a:lnSpc>
                <a:spcPct val="150000"/>
              </a:lnSpc>
              <a:spcBef>
                <a:spcPct val="0"/>
              </a:spcBef>
              <a:spcAft>
                <a:spcPct val="0"/>
              </a:spcAft>
            </a:pP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                                                260℃(</a:t>
            </a:r>
            <a:r>
              <a:rPr lang="zh-CN" altLang="en-US" sz="1100" dirty="0">
                <a:latin typeface="Times New Roman" panose="02020603050405020304" pitchFamily="18" charset="0"/>
                <a:ea typeface="Arial Unicode MS" panose="020B0604020202020204" pitchFamily="34" charset="-122"/>
                <a:cs typeface="Times New Roman" panose="02020603050405020304" pitchFamily="18" charset="0"/>
              </a:rPr>
              <a:t>最高</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 within 10 seconds.(</a:t>
            </a:r>
            <a:r>
              <a:rPr lang="zh-CN" altLang="en-US" sz="1100" dirty="0">
                <a:latin typeface="Times New Roman" panose="02020603050405020304" pitchFamily="18" charset="0"/>
                <a:ea typeface="Arial Unicode MS" panose="020B0604020202020204" pitchFamily="34" charset="-122"/>
                <a:cs typeface="Times New Roman" panose="02020603050405020304" pitchFamily="18" charset="0"/>
              </a:rPr>
              <a:t>最长</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a:t>
            </a:r>
            <a:endPar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endParaRPr>
          </a:p>
          <a:p>
            <a:pPr fontAlgn="base">
              <a:lnSpc>
                <a:spcPct val="150000"/>
              </a:lnSpc>
              <a:spcBef>
                <a:spcPct val="0"/>
              </a:spcBef>
              <a:spcAft>
                <a:spcPct val="0"/>
              </a:spcAft>
            </a:pPr>
            <a:r>
              <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rPr>
              <a:t>Gradual Cooling (Avoid quenching).</a:t>
            </a:r>
            <a:r>
              <a:rPr lang="zh-CN" altLang="en-US" sz="1100" dirty="0">
                <a:latin typeface="Times New Roman" panose="02020603050405020304" pitchFamily="18" charset="0"/>
                <a:ea typeface="Arial Unicode MS" panose="020B0604020202020204" pitchFamily="34" charset="-122"/>
                <a:cs typeface="Times New Roman" panose="02020603050405020304" pitchFamily="18" charset="0"/>
              </a:rPr>
              <a:t>逐渐冷却</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a:t>
            </a:r>
            <a:r>
              <a:rPr lang="zh-CN" altLang="en-US" sz="1100" dirty="0">
                <a:latin typeface="Times New Roman" panose="02020603050405020304" pitchFamily="18" charset="0"/>
                <a:ea typeface="Arial Unicode MS" panose="020B0604020202020204" pitchFamily="34" charset="-122"/>
                <a:cs typeface="Times New Roman" panose="02020603050405020304" pitchFamily="18" charset="0"/>
              </a:rPr>
              <a:t>避免淬火</a:t>
            </a:r>
            <a:r>
              <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rPr>
              <a:t>)</a:t>
            </a:r>
            <a:endParaRPr lang="en-US" altLang="zh-CN" sz="1100" dirty="0">
              <a:latin typeface="Times New Roman" panose="02020603050405020304" pitchFamily="18" charset="0"/>
              <a:ea typeface="Arial Unicode MS" panose="020B0604020202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100" b="0" i="0" u="none" strike="noStrike" cap="none" normalizeH="0" baseline="0" dirty="0">
              <a:ln>
                <a:noFill/>
              </a:ln>
              <a:solidFill>
                <a:schemeClr val="tx1"/>
              </a:solidFill>
              <a:effectLst/>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l="46289" t="15633" b="5142"/>
          <a:stretch>
            <a:fillRect/>
          </a:stretch>
        </p:blipFill>
        <p:spPr bwMode="auto">
          <a:xfrm>
            <a:off x="332656" y="4484948"/>
            <a:ext cx="2950717" cy="149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l="44144" t="6245" b="5159"/>
          <a:stretch>
            <a:fillRect/>
          </a:stretch>
        </p:blipFill>
        <p:spPr bwMode="auto">
          <a:xfrm>
            <a:off x="3522287" y="4498479"/>
            <a:ext cx="3075065" cy="1479930"/>
          </a:xfrm>
          <a:prstGeom prst="rect">
            <a:avLst/>
          </a:prstGeom>
          <a:noFill/>
          <a:ln>
            <a:noFill/>
          </a:ln>
          <a:effectLst>
            <a:outerShdw blurRad="50800" dist="50800" dir="5400000" algn="ctr" rotWithShape="0">
              <a:srgbClr val="000000">
                <a:alpha val="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260648" y="1222665"/>
            <a:ext cx="3189631" cy="276999"/>
          </a:xfrm>
          <a:prstGeom prst="rect">
            <a:avLst/>
          </a:prstGeom>
          <a:noFill/>
        </p:spPr>
        <p:txBody>
          <a:bodyPr wrap="square" rtlCol="0">
            <a:spAutoFit/>
          </a:bodyPr>
          <a:lstStyle/>
          <a:p>
            <a:r>
              <a:rPr lang="en-US" altLang="zh-CN" sz="1200" b="1" dirty="0">
                <a:latin typeface="Arial Unicode MS" panose="020B0604020202020204" pitchFamily="34" charset="-122"/>
                <a:ea typeface="Arial Unicode MS" panose="020B0604020202020204" pitchFamily="34" charset="-122"/>
                <a:cs typeface="Arial Unicode MS" panose="020B0604020202020204" pitchFamily="34" charset="-122"/>
              </a:rPr>
              <a:t>For Reflow Process  </a:t>
            </a:r>
            <a:r>
              <a:rPr lang="zh-CN" altLang="en-US" sz="1200" b="1" dirty="0">
                <a:latin typeface="Arial Unicode MS" panose="020B0604020202020204" pitchFamily="34" charset="-122"/>
                <a:ea typeface="Arial Unicode MS" panose="020B0604020202020204" pitchFamily="34" charset="-122"/>
                <a:cs typeface="Arial Unicode MS" panose="020B0604020202020204" pitchFamily="34" charset="-122"/>
              </a:rPr>
              <a:t>回流焊制程</a:t>
            </a:r>
            <a:r>
              <a:rPr lang="en-US" altLang="zh-CN" sz="1200" b="1" dirty="0">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2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42553" y="1089539"/>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32656" y="812540"/>
            <a:ext cx="5616624" cy="261610"/>
          </a:xfrm>
          <a:prstGeom prst="rect">
            <a:avLst/>
          </a:prstGeom>
        </p:spPr>
        <p:txBody>
          <a:bodyPr wrap="square">
            <a:spAutoFit/>
          </a:bodyPr>
          <a:lstStyle/>
          <a:p>
            <a:r>
              <a:rPr lang="en-US" altLang="zh-CN" sz="1100" b="1" dirty="0">
                <a:solidFill>
                  <a:schemeClr val="accent6"/>
                </a:solidFill>
                <a:latin typeface="Verdana" panose="020B0604030504040204"/>
              </a:rPr>
              <a:t>Reliability Test Items  </a:t>
            </a:r>
            <a:r>
              <a:rPr lang="zh-CN" altLang="en-US" sz="1100" b="1" dirty="0">
                <a:solidFill>
                  <a:schemeClr val="accent6"/>
                </a:solidFill>
                <a:latin typeface="Verdana" panose="020B0604030504040204"/>
              </a:rPr>
              <a:t>可靠性测试项目</a:t>
            </a:r>
            <a:endParaRPr lang="en-US" altLang="zh-CN" sz="1100" b="1" dirty="0">
              <a:solidFill>
                <a:schemeClr val="accent6"/>
              </a:solidFill>
              <a:latin typeface="Verdana" panose="020B0604030504040204"/>
            </a:endParaRPr>
          </a:p>
        </p:txBody>
      </p:sp>
      <p:graphicFrame>
        <p:nvGraphicFramePr>
          <p:cNvPr id="7" name="表格 6"/>
          <p:cNvGraphicFramePr>
            <a:graphicFrameLocks noGrp="1"/>
          </p:cNvGraphicFramePr>
          <p:nvPr>
            <p:custDataLst>
              <p:tags r:id="rId1"/>
            </p:custDataLst>
          </p:nvPr>
        </p:nvGraphicFramePr>
        <p:xfrm>
          <a:off x="260648" y="1389239"/>
          <a:ext cx="6336704" cy="5004016"/>
        </p:xfrm>
        <a:graphic>
          <a:graphicData uri="http://schemas.openxmlformats.org/drawingml/2006/table">
            <a:tbl>
              <a:tblPr>
                <a:tableStyleId>{616DA210-FB5B-4158-B5E0-FEB733F419BA}</a:tableStyleId>
              </a:tblPr>
              <a:tblGrid>
                <a:gridCol w="4181023"/>
                <a:gridCol w="1095510"/>
                <a:gridCol w="1060171"/>
              </a:tblGrid>
              <a:tr h="548640">
                <a:tc>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Test Items  </a:t>
                      </a: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测试项目</a:t>
                      </a:r>
                      <a:endParaRPr 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solidFill>
                      <a:schemeClr val="accent1">
                        <a:lumMod val="75000"/>
                      </a:schemeClr>
                    </a:solidFill>
                  </a:tcPr>
                </a:tc>
                <a:tc>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Test Duration</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测试时长</a:t>
                      </a:r>
                      <a:endParaRPr 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solidFill>
                      <a:schemeClr val="accent1">
                        <a:lumMod val="75000"/>
                      </a:schemeClr>
                    </a:solidFill>
                  </a:tcPr>
                </a:tc>
                <a:tc>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Number of Damaged</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不良数</a:t>
                      </a:r>
                      <a:endParaRPr 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marL="65449" marR="65449" marT="0" marB="0" anchor="ctr">
                    <a:solidFill>
                      <a:schemeClr val="accent1">
                        <a:lumMod val="75000"/>
                      </a:schemeClr>
                    </a:solidFill>
                  </a:tcP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Steady State Operating  Life of High Temperature  (HTOL) </a:t>
                      </a:r>
                      <a:r>
                        <a:rPr lang="en-US" altLang="zh-CN" sz="1200" kern="100" dirty="0" err="1">
                          <a:solidFill>
                            <a:schemeClr val="tx1"/>
                          </a:solidFill>
                          <a:effectLst/>
                          <a:latin typeface="+mn-lt"/>
                          <a:ea typeface="+mn-ea"/>
                          <a:cs typeface="+mn-cs"/>
                        </a:rPr>
                        <a:t>Ts</a:t>
                      </a:r>
                      <a:r>
                        <a:rPr lang="en-US" altLang="zh-CN" sz="1200" kern="100" dirty="0">
                          <a:solidFill>
                            <a:schemeClr val="tx1"/>
                          </a:solidFill>
                          <a:effectLst/>
                          <a:latin typeface="+mn-lt"/>
                          <a:ea typeface="+mn-ea"/>
                          <a:cs typeface="+mn-cs"/>
                        </a:rPr>
                        <a:t>=85℃,  IF=Max  </a:t>
                      </a:r>
                      <a:r>
                        <a:rPr lang="zh-CN" altLang="en-US" sz="1200" kern="100" dirty="0">
                          <a:solidFill>
                            <a:schemeClr val="tx1"/>
                          </a:solidFill>
                          <a:effectLst/>
                          <a:latin typeface="+mn-lt"/>
                          <a:ea typeface="+mn-ea"/>
                          <a:cs typeface="+mn-cs"/>
                        </a:rPr>
                        <a:t>高温点亮稳态老化</a:t>
                      </a:r>
                      <a:r>
                        <a:rPr lang="en-US" altLang="zh-CN" sz="1200" kern="100" dirty="0" err="1">
                          <a:solidFill>
                            <a:schemeClr val="tx1"/>
                          </a:solidFill>
                          <a:effectLst/>
                          <a:latin typeface="+mn-lt"/>
                          <a:ea typeface="+mn-ea"/>
                          <a:cs typeface="+mn-cs"/>
                        </a:rPr>
                        <a:t>Ts</a:t>
                      </a:r>
                      <a:r>
                        <a:rPr lang="en-US" altLang="zh-CN" sz="1200" kern="100" dirty="0">
                          <a:solidFill>
                            <a:schemeClr val="tx1"/>
                          </a:solidFill>
                          <a:effectLst/>
                          <a:latin typeface="+mn-lt"/>
                          <a:ea typeface="+mn-ea"/>
                          <a:cs typeface="+mn-cs"/>
                        </a:rPr>
                        <a:t>=85℃,  IF=</a:t>
                      </a:r>
                      <a:r>
                        <a:rPr lang="zh-CN" altLang="en-US" sz="1200" kern="100" dirty="0">
                          <a:solidFill>
                            <a:schemeClr val="tx1"/>
                          </a:solidFill>
                          <a:effectLst/>
                          <a:latin typeface="+mn-lt"/>
                          <a:ea typeface="+mn-ea"/>
                          <a:cs typeface="+mn-cs"/>
                        </a:rPr>
                        <a:t>最大值</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1000hrs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sz="1200" kern="100" dirty="0">
                        <a:solidFill>
                          <a:schemeClr val="tx1"/>
                        </a:solidFill>
                        <a:effectLst/>
                        <a:latin typeface="+mn-lt"/>
                        <a:ea typeface="+mn-ea"/>
                        <a:cs typeface="+mn-cs"/>
                      </a:endParaRPr>
                    </a:p>
                  </a:txBody>
                  <a:tcPr marL="65449" marR="65449" marT="0" marB="0" anchor="ctr"/>
                </a:tc>
              </a:tr>
              <a:tr h="29088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Steady State Operating  Life of Low Temperature  (LTOL) Ta=-40℃,  IF=Max  </a:t>
                      </a:r>
                      <a:r>
                        <a:rPr lang="zh-CN" altLang="en-US" sz="1200" kern="100" dirty="0">
                          <a:solidFill>
                            <a:schemeClr val="tx1"/>
                          </a:solidFill>
                          <a:effectLst/>
                          <a:latin typeface="+mn-lt"/>
                          <a:ea typeface="+mn-ea"/>
                          <a:cs typeface="+mn-cs"/>
                        </a:rPr>
                        <a:t>低温点亮稳态老化</a:t>
                      </a:r>
                      <a:r>
                        <a:rPr lang="en-US" altLang="zh-CN" sz="1200" kern="100" dirty="0" err="1">
                          <a:solidFill>
                            <a:schemeClr val="tx1"/>
                          </a:solidFill>
                          <a:effectLst/>
                          <a:latin typeface="+mn-lt"/>
                          <a:ea typeface="+mn-ea"/>
                          <a:cs typeface="+mn-cs"/>
                        </a:rPr>
                        <a:t>Ts</a:t>
                      </a:r>
                      <a:r>
                        <a:rPr lang="en-US" altLang="zh-CN" sz="1200" kern="100" dirty="0">
                          <a:solidFill>
                            <a:schemeClr val="tx1"/>
                          </a:solidFill>
                          <a:effectLst/>
                          <a:latin typeface="+mn-lt"/>
                          <a:ea typeface="+mn-ea"/>
                          <a:cs typeface="+mn-cs"/>
                        </a:rPr>
                        <a:t>=85℃,  IF=</a:t>
                      </a:r>
                      <a:r>
                        <a:rPr lang="zh-CN" altLang="en-US" sz="1200" kern="100" dirty="0">
                          <a:solidFill>
                            <a:schemeClr val="tx1"/>
                          </a:solidFill>
                          <a:effectLst/>
                          <a:latin typeface="+mn-lt"/>
                          <a:ea typeface="+mn-ea"/>
                          <a:cs typeface="+mn-cs"/>
                        </a:rPr>
                        <a:t>最大值</a:t>
                      </a:r>
                      <a:endParaRPr lang="zh-CN" alt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1000hrs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sz="1200" kern="100" dirty="0">
                        <a:solidFill>
                          <a:schemeClr val="tx1"/>
                        </a:solidFill>
                        <a:effectLst/>
                        <a:latin typeface="+mn-lt"/>
                        <a:ea typeface="+mn-ea"/>
                        <a:cs typeface="+mn-cs"/>
                      </a:endParaRPr>
                    </a:p>
                  </a:txBody>
                  <a:tcPr marL="65449" marR="65449" marT="0" marB="0" anchor="ctr"/>
                </a:tc>
              </a:tr>
              <a:tr h="29088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Pulse Wet Operating  Life of High Temperature  (PWHTOL)</a:t>
                      </a:r>
                      <a:endParaRPr lang="en-US" altLang="zh-CN" sz="1200" kern="1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00" dirty="0">
                          <a:solidFill>
                            <a:schemeClr val="tx1"/>
                          </a:solidFill>
                          <a:effectLst/>
                          <a:latin typeface="+mn-lt"/>
                          <a:ea typeface="+mn-ea"/>
                          <a:cs typeface="+mn-cs"/>
                        </a:rPr>
                        <a:t>高温高湿通断电老化   </a:t>
                      </a:r>
                      <a:r>
                        <a:rPr lang="en-US" altLang="zh-CN" sz="1200" kern="100" dirty="0">
                          <a:solidFill>
                            <a:schemeClr val="tx1"/>
                          </a:solidFill>
                          <a:effectLst/>
                          <a:latin typeface="+mn-lt"/>
                          <a:ea typeface="+mn-ea"/>
                          <a:cs typeface="+mn-cs"/>
                        </a:rPr>
                        <a:t>60℃/90%RH,  IF30mins ON/30min  OFF</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500hrs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High Temperature  Storage (HTS) </a:t>
                      </a:r>
                      <a:r>
                        <a:rPr lang="zh-CN" altLang="en-US" sz="1200" kern="100" dirty="0">
                          <a:solidFill>
                            <a:schemeClr val="tx1"/>
                          </a:solidFill>
                          <a:effectLst/>
                          <a:latin typeface="+mn-lt"/>
                          <a:ea typeface="+mn-ea"/>
                          <a:cs typeface="+mn-cs"/>
                        </a:rPr>
                        <a:t>高温存储</a:t>
                      </a:r>
                      <a:r>
                        <a:rPr lang="en-US" altLang="zh-CN" sz="1200" kern="100" dirty="0">
                          <a:solidFill>
                            <a:schemeClr val="tx1"/>
                          </a:solidFill>
                          <a:effectLst/>
                          <a:latin typeface="+mn-lt"/>
                          <a:ea typeface="+mn-ea"/>
                          <a:cs typeface="+mn-cs"/>
                        </a:rPr>
                        <a:t> 100℃ </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1000hrs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Low Temperature  Storage (LTS)  </a:t>
                      </a:r>
                      <a:r>
                        <a:rPr lang="zh-CN" altLang="en-US" sz="1200" kern="100" dirty="0">
                          <a:solidFill>
                            <a:schemeClr val="tx1"/>
                          </a:solidFill>
                          <a:effectLst/>
                          <a:latin typeface="+mn-lt"/>
                          <a:ea typeface="+mn-ea"/>
                          <a:cs typeface="+mn-cs"/>
                        </a:rPr>
                        <a:t>低温存储 </a:t>
                      </a:r>
                      <a:r>
                        <a:rPr lang="en-US" altLang="zh-CN" sz="1200" kern="100" dirty="0">
                          <a:solidFill>
                            <a:schemeClr val="tx1"/>
                          </a:solidFill>
                          <a:effectLst/>
                          <a:latin typeface="+mn-lt"/>
                          <a:ea typeface="+mn-ea"/>
                          <a:cs typeface="+mn-cs"/>
                        </a:rPr>
                        <a:t>-40℃</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1000hrs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altLang="en-US"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Thermal  Shock (TS) -45℃~125℃ 30min dwell 20sec transfer</a:t>
                      </a:r>
                      <a:endParaRPr lang="en-US" altLang="zh-CN" sz="1200" kern="100" dirty="0">
                        <a:solidFill>
                          <a:schemeClr val="tx1"/>
                        </a:solidFill>
                        <a:effectLst/>
                        <a:latin typeface="+mn-lt"/>
                        <a:ea typeface="+mn-ea"/>
                        <a:cs typeface="+mn-cs"/>
                      </a:endParaRPr>
                    </a:p>
                    <a:p>
                      <a:pPr marL="0" algn="l" defTabSz="914400" rtl="0" eaLnBrk="1" latinLnBrk="0" hangingPunct="1">
                        <a:spcAft>
                          <a:spcPts val="0"/>
                        </a:spcAft>
                      </a:pPr>
                      <a:r>
                        <a:rPr lang="zh-CN" altLang="en-US" sz="1200" kern="100" dirty="0">
                          <a:solidFill>
                            <a:schemeClr val="tx1"/>
                          </a:solidFill>
                          <a:effectLst/>
                          <a:latin typeface="+mn-lt"/>
                          <a:ea typeface="+mn-ea"/>
                          <a:cs typeface="+mn-cs"/>
                        </a:rPr>
                        <a:t>冷热冲击</a:t>
                      </a:r>
                      <a:r>
                        <a:rPr lang="en-US" altLang="zh-CN" sz="1200" kern="100" dirty="0">
                          <a:solidFill>
                            <a:schemeClr val="tx1"/>
                          </a:solidFill>
                          <a:effectLst/>
                          <a:latin typeface="+mn-lt"/>
                          <a:ea typeface="+mn-ea"/>
                          <a:cs typeface="+mn-cs"/>
                        </a:rPr>
                        <a:t>-45℃ 30min~125℃ 30min </a:t>
                      </a:r>
                      <a:r>
                        <a:rPr lang="zh-CN" altLang="en-US" sz="1200" kern="100" dirty="0">
                          <a:solidFill>
                            <a:schemeClr val="tx1"/>
                          </a:solidFill>
                          <a:effectLst/>
                          <a:latin typeface="+mn-lt"/>
                          <a:ea typeface="+mn-ea"/>
                          <a:cs typeface="+mn-cs"/>
                        </a:rPr>
                        <a:t>，转换时间</a:t>
                      </a:r>
                      <a:r>
                        <a:rPr lang="en-US" altLang="zh-CN" sz="1200" kern="100" dirty="0">
                          <a:solidFill>
                            <a:schemeClr val="tx1"/>
                          </a:solidFill>
                          <a:effectLst/>
                          <a:latin typeface="+mn-lt"/>
                          <a:ea typeface="+mn-ea"/>
                          <a:cs typeface="+mn-cs"/>
                        </a:rPr>
                        <a:t>20</a:t>
                      </a:r>
                      <a:r>
                        <a:rPr lang="zh-CN" altLang="en-US" sz="1200" kern="100" dirty="0">
                          <a:solidFill>
                            <a:schemeClr val="tx1"/>
                          </a:solidFill>
                          <a:effectLst/>
                          <a:latin typeface="+mn-lt"/>
                          <a:ea typeface="+mn-ea"/>
                          <a:cs typeface="+mn-cs"/>
                        </a:rPr>
                        <a:t>秒</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300cycles</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0/20</a:t>
                      </a:r>
                      <a:endParaRPr 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Solder Resistance (SR)  265℃, 3X MSL </a:t>
                      </a:r>
                      <a:endParaRPr lang="en-US" altLang="zh-CN" sz="1200" kern="100" dirty="0">
                        <a:solidFill>
                          <a:schemeClr val="tx1"/>
                        </a:solidFill>
                        <a:effectLst/>
                        <a:latin typeface="+mn-lt"/>
                        <a:ea typeface="+mn-ea"/>
                        <a:cs typeface="+mn-cs"/>
                      </a:endParaRPr>
                    </a:p>
                    <a:p>
                      <a:pPr marL="0" algn="l" defTabSz="914400" rtl="0" eaLnBrk="1" latinLnBrk="0" hangingPunct="1">
                        <a:spcAft>
                          <a:spcPts val="0"/>
                        </a:spcAft>
                      </a:pPr>
                      <a:r>
                        <a:rPr lang="zh-CN" altLang="en-US" sz="1200" kern="100" dirty="0">
                          <a:solidFill>
                            <a:schemeClr val="tx1"/>
                          </a:solidFill>
                          <a:effectLst/>
                          <a:latin typeface="+mn-lt"/>
                          <a:ea typeface="+mn-ea"/>
                          <a:cs typeface="+mn-cs"/>
                        </a:rPr>
                        <a:t>阻焊测试（</a:t>
                      </a:r>
                      <a:r>
                        <a:rPr lang="en-US" altLang="zh-CN" sz="1200" kern="100" dirty="0">
                          <a:solidFill>
                            <a:schemeClr val="tx1"/>
                          </a:solidFill>
                          <a:effectLst/>
                          <a:latin typeface="+mn-lt"/>
                          <a:ea typeface="+mn-ea"/>
                          <a:cs typeface="+mn-cs"/>
                        </a:rPr>
                        <a:t>3</a:t>
                      </a:r>
                      <a:r>
                        <a:rPr lang="zh-CN" altLang="en-US" sz="1200" kern="100" dirty="0">
                          <a:solidFill>
                            <a:schemeClr val="tx1"/>
                          </a:solidFill>
                          <a:effectLst/>
                          <a:latin typeface="+mn-lt"/>
                          <a:ea typeface="+mn-ea"/>
                          <a:cs typeface="+mn-cs"/>
                        </a:rPr>
                        <a:t>遍潮气敏感度试验后）</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5sec</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0/20</a:t>
                      </a:r>
                      <a:endParaRPr lang="zh-CN" alt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Solder Ability (SA)  245℃5sec, 95% coverage  </a:t>
                      </a:r>
                      <a:r>
                        <a:rPr lang="zh-CN" altLang="en-US" sz="1200" kern="100" dirty="0">
                          <a:solidFill>
                            <a:schemeClr val="tx1"/>
                          </a:solidFill>
                          <a:effectLst/>
                          <a:latin typeface="+mn-lt"/>
                          <a:ea typeface="+mn-ea"/>
                          <a:cs typeface="+mn-cs"/>
                        </a:rPr>
                        <a:t>可焊性 </a:t>
                      </a:r>
                      <a:r>
                        <a:rPr lang="en-US" altLang="zh-CN" sz="1200" kern="100" dirty="0">
                          <a:solidFill>
                            <a:schemeClr val="tx1"/>
                          </a:solidFill>
                          <a:effectLst/>
                          <a:latin typeface="+mn-lt"/>
                          <a:ea typeface="+mn-ea"/>
                          <a:cs typeface="+mn-cs"/>
                        </a:rPr>
                        <a:t>95%</a:t>
                      </a:r>
                      <a:r>
                        <a:rPr lang="zh-CN" altLang="en-US" sz="1200" kern="100" dirty="0">
                          <a:solidFill>
                            <a:schemeClr val="tx1"/>
                          </a:solidFill>
                          <a:effectLst/>
                          <a:latin typeface="+mn-lt"/>
                          <a:ea typeface="+mn-ea"/>
                          <a:cs typeface="+mn-cs"/>
                        </a:rPr>
                        <a:t>覆盖</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5sec</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0/11</a:t>
                      </a:r>
                      <a:endParaRPr lang="zh-CN" alt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Mechanical Shock (MS)  1500G 0.5msec pulse shock </a:t>
                      </a:r>
                      <a:endParaRPr lang="en-US" altLang="zh-CN" sz="1200" kern="100" dirty="0">
                        <a:solidFill>
                          <a:schemeClr val="tx1"/>
                        </a:solidFill>
                        <a:effectLst/>
                        <a:latin typeface="+mn-lt"/>
                        <a:ea typeface="+mn-ea"/>
                        <a:cs typeface="+mn-cs"/>
                      </a:endParaRPr>
                    </a:p>
                    <a:p>
                      <a:pPr marL="0" algn="l" defTabSz="914400" rtl="0" eaLnBrk="1" latinLnBrk="0" hangingPunct="1">
                        <a:spcAft>
                          <a:spcPts val="0"/>
                        </a:spcAft>
                      </a:pPr>
                      <a:r>
                        <a:rPr lang="zh-CN" altLang="en-US" sz="1200" kern="100" dirty="0">
                          <a:solidFill>
                            <a:schemeClr val="tx1"/>
                          </a:solidFill>
                          <a:effectLst/>
                          <a:latin typeface="+mn-lt"/>
                          <a:ea typeface="+mn-ea"/>
                          <a:cs typeface="+mn-cs"/>
                        </a:rPr>
                        <a:t>机械冲击</a:t>
                      </a:r>
                      <a:r>
                        <a:rPr lang="en-US" altLang="zh-CN" sz="1200" kern="100" dirty="0">
                          <a:solidFill>
                            <a:schemeClr val="tx1"/>
                          </a:solidFill>
                          <a:effectLst/>
                          <a:latin typeface="+mn-lt"/>
                          <a:ea typeface="+mn-ea"/>
                          <a:cs typeface="+mn-cs"/>
                        </a:rPr>
                        <a:t>(MS) 1500G 0.5</a:t>
                      </a:r>
                      <a:r>
                        <a:rPr lang="zh-CN" altLang="en-US" sz="1200" kern="100" dirty="0">
                          <a:solidFill>
                            <a:schemeClr val="tx1"/>
                          </a:solidFill>
                          <a:effectLst/>
                          <a:latin typeface="+mn-lt"/>
                          <a:ea typeface="+mn-ea"/>
                          <a:cs typeface="+mn-cs"/>
                        </a:rPr>
                        <a:t>毫秒脉冲冲击</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Each6</a:t>
                      </a:r>
                      <a:r>
                        <a:rPr lang="en-US" altLang="zh-CN" sz="1200" kern="100" baseline="0" dirty="0">
                          <a:solidFill>
                            <a:schemeClr val="tx1"/>
                          </a:solidFill>
                          <a:effectLst/>
                          <a:latin typeface="+mn-lt"/>
                          <a:ea typeface="+mn-ea"/>
                          <a:cs typeface="+mn-cs"/>
                        </a:rPr>
                        <a:t> axis</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0/6</a:t>
                      </a:r>
                      <a:endParaRPr lang="zh-CN" alt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sv-SE" altLang="zh-CN" sz="1200" kern="100" dirty="0">
                          <a:solidFill>
                            <a:schemeClr val="tx1"/>
                          </a:solidFill>
                          <a:effectLst/>
                          <a:latin typeface="+mn-lt"/>
                          <a:ea typeface="+mn-ea"/>
                          <a:cs typeface="+mn-cs"/>
                        </a:rPr>
                        <a:t>Random  Vibration (RV)  </a:t>
                      </a:r>
                      <a:r>
                        <a:rPr lang="zh-CN" altLang="en-US" sz="1200" kern="100" dirty="0">
                          <a:solidFill>
                            <a:schemeClr val="tx1"/>
                          </a:solidFill>
                          <a:effectLst/>
                          <a:latin typeface="+mn-lt"/>
                          <a:ea typeface="+mn-ea"/>
                          <a:cs typeface="+mn-cs"/>
                        </a:rPr>
                        <a:t>随机振动</a:t>
                      </a:r>
                      <a:r>
                        <a:rPr lang="sv-SE" altLang="zh-CN" sz="1200" kern="100" dirty="0">
                          <a:solidFill>
                            <a:schemeClr val="tx1"/>
                          </a:solidFill>
                          <a:effectLst/>
                          <a:latin typeface="+mn-lt"/>
                          <a:ea typeface="+mn-ea"/>
                          <a:cs typeface="+mn-cs"/>
                        </a:rPr>
                        <a:t>  6G  RMS, 10-2000Hz, 10min </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Per</a:t>
                      </a:r>
                      <a:r>
                        <a:rPr lang="en-US" altLang="zh-CN" sz="1200" kern="100" baseline="0" dirty="0">
                          <a:solidFill>
                            <a:schemeClr val="tx1"/>
                          </a:solidFill>
                          <a:effectLst/>
                          <a:latin typeface="+mn-lt"/>
                          <a:ea typeface="+mn-ea"/>
                          <a:cs typeface="+mn-cs"/>
                        </a:rPr>
                        <a:t> </a:t>
                      </a:r>
                      <a:r>
                        <a:rPr lang="en-US" altLang="zh-CN" sz="1200" kern="100" dirty="0">
                          <a:solidFill>
                            <a:schemeClr val="tx1"/>
                          </a:solidFill>
                          <a:effectLst/>
                          <a:latin typeface="+mn-lt"/>
                          <a:ea typeface="+mn-ea"/>
                          <a:cs typeface="+mn-cs"/>
                        </a:rPr>
                        <a:t>axis</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0/6</a:t>
                      </a:r>
                      <a:endParaRPr lang="zh-CN" altLang="zh-CN" sz="1200" kern="100" dirty="0">
                        <a:solidFill>
                          <a:schemeClr val="tx1"/>
                        </a:solidFill>
                        <a:effectLst/>
                        <a:latin typeface="+mn-lt"/>
                        <a:ea typeface="+mn-ea"/>
                        <a:cs typeface="+mn-cs"/>
                      </a:endParaRPr>
                    </a:p>
                  </a:txBody>
                  <a:tcPr marL="65449" marR="65449" marT="0" marB="0" anchor="ctr"/>
                </a:tc>
              </a:tr>
              <a:tr h="731520">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Variable Vibration Frequency (VVF) 10-2000-10Hz,  log or linear sweep rate, 20G for 1  min, 1.5mm each apply 3x per axis over</a:t>
                      </a:r>
                      <a:endParaRPr lang="en-US" altLang="zh-CN" sz="1200" kern="100" dirty="0">
                        <a:solidFill>
                          <a:schemeClr val="tx1"/>
                        </a:solidFill>
                        <a:effectLst/>
                        <a:latin typeface="+mn-lt"/>
                        <a:ea typeface="+mn-ea"/>
                        <a:cs typeface="+mn-cs"/>
                      </a:endParaRPr>
                    </a:p>
                    <a:p>
                      <a:pPr marL="0" algn="l" defTabSz="914400" rtl="0" eaLnBrk="1" latinLnBrk="0" hangingPunct="1">
                        <a:spcAft>
                          <a:spcPts val="0"/>
                        </a:spcAft>
                      </a:pPr>
                      <a:r>
                        <a:rPr lang="zh-CN" altLang="en-US" sz="1200" kern="100" dirty="0">
                          <a:solidFill>
                            <a:schemeClr val="tx1"/>
                          </a:solidFill>
                          <a:effectLst/>
                          <a:latin typeface="+mn-lt"/>
                          <a:ea typeface="+mn-ea"/>
                          <a:cs typeface="+mn-cs"/>
                        </a:rPr>
                        <a:t>变频振动</a:t>
                      </a:r>
                      <a:r>
                        <a:rPr lang="en-US" altLang="zh-CN" sz="1200" kern="100" dirty="0">
                          <a:solidFill>
                            <a:schemeClr val="tx1"/>
                          </a:solidFill>
                          <a:effectLst/>
                          <a:latin typeface="+mn-lt"/>
                          <a:ea typeface="+mn-ea"/>
                          <a:cs typeface="+mn-cs"/>
                        </a:rPr>
                        <a:t>(VVF) 10-2000-10Hz</a:t>
                      </a:r>
                      <a:r>
                        <a:rPr lang="zh-CN" altLang="en-US" sz="1200" kern="100" dirty="0">
                          <a:solidFill>
                            <a:schemeClr val="tx1"/>
                          </a:solidFill>
                          <a:effectLst/>
                          <a:latin typeface="+mn-lt"/>
                          <a:ea typeface="+mn-ea"/>
                          <a:cs typeface="+mn-cs"/>
                        </a:rPr>
                        <a:t>，对数或线性扫频，</a:t>
                      </a:r>
                      <a:r>
                        <a:rPr lang="en-US" altLang="zh-CN" sz="1200" kern="100" dirty="0">
                          <a:solidFill>
                            <a:schemeClr val="tx1"/>
                          </a:solidFill>
                          <a:effectLst/>
                          <a:latin typeface="+mn-lt"/>
                          <a:ea typeface="+mn-ea"/>
                          <a:cs typeface="+mn-cs"/>
                        </a:rPr>
                        <a:t>20G, 1</a:t>
                      </a:r>
                      <a:r>
                        <a:rPr lang="zh-CN" altLang="en-US" sz="1200" kern="100" dirty="0">
                          <a:solidFill>
                            <a:schemeClr val="tx1"/>
                          </a:solidFill>
                          <a:effectLst/>
                          <a:latin typeface="+mn-lt"/>
                          <a:ea typeface="+mn-ea"/>
                          <a:cs typeface="+mn-cs"/>
                        </a:rPr>
                        <a:t>分钟，</a:t>
                      </a:r>
                      <a:r>
                        <a:rPr lang="en-US" altLang="zh-CN" sz="1200" kern="100" dirty="0">
                          <a:solidFill>
                            <a:schemeClr val="tx1"/>
                          </a:solidFill>
                          <a:effectLst/>
                          <a:latin typeface="+mn-lt"/>
                          <a:ea typeface="+mn-ea"/>
                          <a:cs typeface="+mn-cs"/>
                        </a:rPr>
                        <a:t>1.5mm</a:t>
                      </a:r>
                      <a:r>
                        <a:rPr lang="zh-CN" altLang="en-US" sz="1200" kern="100" dirty="0">
                          <a:solidFill>
                            <a:schemeClr val="tx1"/>
                          </a:solidFill>
                          <a:effectLst/>
                          <a:latin typeface="+mn-lt"/>
                          <a:ea typeface="+mn-ea"/>
                          <a:cs typeface="+mn-cs"/>
                        </a:rPr>
                        <a:t>，每轴</a:t>
                      </a:r>
                      <a:r>
                        <a:rPr lang="en-US" altLang="zh-CN" sz="1200" kern="100" dirty="0">
                          <a:solidFill>
                            <a:schemeClr val="tx1"/>
                          </a:solidFill>
                          <a:effectLst/>
                          <a:latin typeface="+mn-lt"/>
                          <a:ea typeface="+mn-ea"/>
                          <a:cs typeface="+mn-cs"/>
                        </a:rPr>
                        <a:t>3</a:t>
                      </a:r>
                      <a:r>
                        <a:rPr lang="zh-CN" altLang="en-US" sz="1200" kern="100" dirty="0">
                          <a:solidFill>
                            <a:schemeClr val="tx1"/>
                          </a:solidFill>
                          <a:effectLst/>
                          <a:latin typeface="+mn-lt"/>
                          <a:ea typeface="+mn-ea"/>
                          <a:cs typeface="+mn-cs"/>
                        </a:rPr>
                        <a:t>遍以上</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6hrs</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0/6</a:t>
                      </a:r>
                      <a:endParaRPr lang="zh-CN" altLang="zh-CN" sz="1200" kern="100" dirty="0">
                        <a:solidFill>
                          <a:schemeClr val="tx1"/>
                        </a:solidFill>
                        <a:effectLst/>
                        <a:latin typeface="+mn-lt"/>
                        <a:ea typeface="+mn-ea"/>
                        <a:cs typeface="+mn-cs"/>
                      </a:endParaRPr>
                    </a:p>
                  </a:txBody>
                  <a:tcPr marL="65449" marR="65449" marT="0" marB="0" anchor="ctr"/>
                </a:tc>
              </a:tr>
              <a:tr h="290884">
                <a:tc>
                  <a:txBody>
                    <a:bodyPr/>
                    <a:lstStyle/>
                    <a:p>
                      <a:pPr marL="0" algn="l" defTabSz="914400" rtl="0" eaLnBrk="1" latinLnBrk="0" hangingPunct="1">
                        <a:spcAft>
                          <a:spcPts val="0"/>
                        </a:spcAft>
                      </a:pPr>
                      <a:r>
                        <a:rPr lang="en-US" altLang="zh-CN" sz="1200" kern="100" dirty="0">
                          <a:solidFill>
                            <a:schemeClr val="tx1"/>
                          </a:solidFill>
                          <a:effectLst/>
                          <a:latin typeface="+mn-lt"/>
                          <a:ea typeface="+mn-ea"/>
                          <a:cs typeface="+mn-cs"/>
                        </a:rPr>
                        <a:t>Salt Spread  (SS)  35℃, 30g/m2/day</a:t>
                      </a:r>
                      <a:endParaRPr lang="en-US" altLang="zh-CN" sz="1200" kern="100" dirty="0">
                        <a:solidFill>
                          <a:schemeClr val="tx1"/>
                        </a:solidFill>
                        <a:effectLst/>
                        <a:latin typeface="+mn-lt"/>
                        <a:ea typeface="+mn-ea"/>
                        <a:cs typeface="+mn-cs"/>
                      </a:endParaRPr>
                    </a:p>
                    <a:p>
                      <a:pPr marL="0" algn="l" defTabSz="914400" rtl="0" eaLnBrk="1" latinLnBrk="0" hangingPunct="1">
                        <a:spcAft>
                          <a:spcPts val="0"/>
                        </a:spcAft>
                      </a:pPr>
                      <a:r>
                        <a:rPr lang="zh-CN" altLang="en-US" sz="1200" kern="100" dirty="0">
                          <a:solidFill>
                            <a:schemeClr val="tx1"/>
                          </a:solidFill>
                          <a:effectLst/>
                          <a:latin typeface="+mn-lt"/>
                          <a:ea typeface="+mn-ea"/>
                          <a:cs typeface="+mn-cs"/>
                        </a:rPr>
                        <a:t>盐雾试验</a:t>
                      </a:r>
                      <a:r>
                        <a:rPr lang="en-US" altLang="zh-CN" sz="1200" kern="100" dirty="0">
                          <a:solidFill>
                            <a:schemeClr val="tx1"/>
                          </a:solidFill>
                          <a:effectLst/>
                          <a:latin typeface="+mn-lt"/>
                          <a:ea typeface="+mn-ea"/>
                          <a:cs typeface="+mn-cs"/>
                        </a:rPr>
                        <a:t>35℃,30</a:t>
                      </a:r>
                      <a:r>
                        <a:rPr lang="zh-CN" altLang="en-US" sz="1200" kern="100" dirty="0">
                          <a:solidFill>
                            <a:schemeClr val="tx1"/>
                          </a:solidFill>
                          <a:effectLst/>
                          <a:latin typeface="+mn-lt"/>
                          <a:ea typeface="+mn-ea"/>
                          <a:cs typeface="+mn-cs"/>
                        </a:rPr>
                        <a:t>克</a:t>
                      </a:r>
                      <a:r>
                        <a:rPr lang="en-US" altLang="zh-CN" sz="1200" kern="100" dirty="0">
                          <a:solidFill>
                            <a:schemeClr val="tx1"/>
                          </a:solidFill>
                          <a:effectLst/>
                          <a:latin typeface="+mn-lt"/>
                          <a:ea typeface="+mn-ea"/>
                          <a:cs typeface="+mn-cs"/>
                        </a:rPr>
                        <a:t>/</a:t>
                      </a:r>
                      <a:r>
                        <a:rPr lang="zh-CN" altLang="en-US" sz="1200" kern="100" dirty="0">
                          <a:solidFill>
                            <a:schemeClr val="tx1"/>
                          </a:solidFill>
                          <a:effectLst/>
                          <a:latin typeface="+mn-lt"/>
                          <a:ea typeface="+mn-ea"/>
                          <a:cs typeface="+mn-cs"/>
                        </a:rPr>
                        <a:t>平方米</a:t>
                      </a:r>
                      <a:r>
                        <a:rPr lang="en-US" altLang="zh-CN" sz="1200" kern="100" dirty="0">
                          <a:solidFill>
                            <a:schemeClr val="tx1"/>
                          </a:solidFill>
                          <a:effectLst/>
                          <a:latin typeface="+mn-lt"/>
                          <a:ea typeface="+mn-ea"/>
                          <a:cs typeface="+mn-cs"/>
                        </a:rPr>
                        <a:t>/</a:t>
                      </a:r>
                      <a:r>
                        <a:rPr lang="zh-CN" altLang="en-US" sz="1200" kern="100" dirty="0">
                          <a:solidFill>
                            <a:schemeClr val="tx1"/>
                          </a:solidFill>
                          <a:effectLst/>
                          <a:latin typeface="+mn-lt"/>
                          <a:ea typeface="+mn-ea"/>
                          <a:cs typeface="+mn-cs"/>
                        </a:rPr>
                        <a:t>天</a:t>
                      </a:r>
                      <a:endParaRPr lang="zh-CN" sz="1200" kern="100" dirty="0">
                        <a:solidFill>
                          <a:schemeClr val="tx1"/>
                        </a:solidFill>
                        <a:effectLst/>
                        <a:latin typeface="+mn-lt"/>
                        <a:ea typeface="+mn-ea"/>
                        <a:cs typeface="+mn-cs"/>
                      </a:endParaRPr>
                    </a:p>
                  </a:txBody>
                  <a:tcPr marL="65449" marR="65449" marT="0" marB="0" anchor="ctr"/>
                </a:tc>
                <a:tc>
                  <a:txBody>
                    <a:bodyPr/>
                    <a:lstStyle/>
                    <a:p>
                      <a:pPr marL="0" algn="ctr" defTabSz="914400" rtl="0" eaLnBrk="1" latinLnBrk="0" hangingPunct="1">
                        <a:spcAft>
                          <a:spcPts val="0"/>
                        </a:spcAft>
                      </a:pPr>
                      <a:r>
                        <a:rPr lang="en-US" altLang="zh-CN" sz="1200" kern="100" dirty="0">
                          <a:solidFill>
                            <a:schemeClr val="tx1"/>
                          </a:solidFill>
                          <a:effectLst/>
                          <a:latin typeface="+mn-lt"/>
                          <a:ea typeface="+mn-ea"/>
                          <a:cs typeface="+mn-cs"/>
                        </a:rPr>
                        <a:t>48hrs</a:t>
                      </a:r>
                      <a:endParaRPr lang="zh-CN" sz="1200" kern="100" dirty="0">
                        <a:solidFill>
                          <a:schemeClr val="tx1"/>
                        </a:solidFill>
                        <a:effectLst/>
                        <a:latin typeface="+mn-lt"/>
                        <a:ea typeface="+mn-ea"/>
                        <a:cs typeface="+mn-cs"/>
                      </a:endParaRPr>
                    </a:p>
                  </a:txBody>
                  <a:tcPr marL="65449" marR="6544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solidFill>
                          <a:effectLst/>
                          <a:latin typeface="+mn-lt"/>
                          <a:ea typeface="+mn-ea"/>
                          <a:cs typeface="+mn-cs"/>
                        </a:rPr>
                        <a:t>0/11</a:t>
                      </a:r>
                      <a:endParaRPr lang="zh-CN" altLang="zh-CN" sz="1200" kern="100" dirty="0">
                        <a:solidFill>
                          <a:schemeClr val="tx1"/>
                        </a:solidFill>
                        <a:effectLst/>
                        <a:latin typeface="+mn-lt"/>
                        <a:ea typeface="+mn-ea"/>
                        <a:cs typeface="+mn-cs"/>
                      </a:endParaRPr>
                    </a:p>
                  </a:txBody>
                  <a:tcPr marL="65449" marR="65449" marT="0" marB="0" anchor="ctr"/>
                </a:tc>
              </a:tr>
            </a:tbl>
          </a:graphicData>
        </a:graphic>
      </p:graphicFrame>
      <p:graphicFrame>
        <p:nvGraphicFramePr>
          <p:cNvPr id="8" name="表格 7"/>
          <p:cNvGraphicFramePr>
            <a:graphicFrameLocks noGrp="1"/>
          </p:cNvGraphicFramePr>
          <p:nvPr>
            <p:custDataLst>
              <p:tags r:id="rId2"/>
            </p:custDataLst>
          </p:nvPr>
        </p:nvGraphicFramePr>
        <p:xfrm>
          <a:off x="260796" y="6861212"/>
          <a:ext cx="6336702" cy="2040054"/>
        </p:xfrm>
        <a:graphic>
          <a:graphicData uri="http://schemas.openxmlformats.org/drawingml/2006/table">
            <a:tbl>
              <a:tblPr firstRow="1" bandRow="1">
                <a:tableStyleId>{5940675A-B579-460E-94D1-54222C63F5DA}</a:tableStyleId>
              </a:tblPr>
              <a:tblGrid>
                <a:gridCol w="1275715"/>
                <a:gridCol w="740776"/>
                <a:gridCol w="1906884"/>
                <a:gridCol w="1113843"/>
                <a:gridCol w="1299484"/>
              </a:tblGrid>
              <a:tr h="360040">
                <a:tc rowSpan="2">
                  <a:txBody>
                    <a:bodyPr/>
                    <a:lstStyle/>
                    <a:p>
                      <a:pPr marL="0" algn="ctr" defTabSz="914400" rtl="0" eaLnBrk="1" latinLnBrk="0" hangingPunct="1">
                        <a:spcAft>
                          <a:spcPts val="0"/>
                        </a:spcAft>
                      </a:pP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Item  </a:t>
                      </a: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项目</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c rowSpan="2">
                  <a:txBody>
                    <a:bodyPr/>
                    <a:lstStyle/>
                    <a:p>
                      <a:pPr marL="0" algn="ctr" defTabSz="914400" rtl="0" eaLnBrk="1" latinLnBrk="0" hangingPunct="1">
                        <a:spcAft>
                          <a:spcPts val="0"/>
                        </a:spcAft>
                      </a:pP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Symbol</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符号</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c rowSpan="2">
                  <a:txBody>
                    <a:bodyPr/>
                    <a:lstStyle/>
                    <a:p>
                      <a:pPr marL="0" algn="ctr" defTabSz="914400" rtl="0" eaLnBrk="1" latinLnBrk="0" hangingPunct="1">
                        <a:spcAft>
                          <a:spcPts val="0"/>
                        </a:spcAft>
                      </a:pP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Test Condition</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测试条件</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c gridSpan="2">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Criteria for Judgment</a:t>
                      </a:r>
                      <a:endPar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p>
                      <a:pPr marL="0" algn="ctr" defTabSz="914400" rtl="0" eaLnBrk="1" latinLnBrk="0" hangingPunct="1">
                        <a:spcAft>
                          <a:spcPts val="0"/>
                        </a:spcAft>
                      </a:pP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判定标准</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c hMerge="1">
                  <a:tcPr/>
                </a:tc>
              </a:tr>
              <a:tr h="298884">
                <a:tc vMerge="1">
                  <a:tcPr/>
                </a:tc>
                <a:tc vMerge="1">
                  <a:tcPr/>
                </a:tc>
                <a:tc vMerge="1">
                  <a:tcPr/>
                </a:tc>
                <a:tc>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Min.  </a:t>
                      </a: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最小</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c>
                  <a:txBody>
                    <a:bodyPr/>
                    <a:lstStyle/>
                    <a:p>
                      <a:pPr marL="0" algn="ctr" defTabSz="914400" rtl="0" eaLnBrk="1" latinLnBrk="0" hangingPunct="1">
                        <a:spcAft>
                          <a:spcPts val="0"/>
                        </a:spcAft>
                      </a:pPr>
                      <a:r>
                        <a:rPr lang="en-US" altLang="zh-CN"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Max.  </a:t>
                      </a:r>
                      <a:r>
                        <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rPr>
                        <a:t>最大</a:t>
                      </a:r>
                      <a:endParaRPr lang="zh-CN" altLang="en-US" sz="1200" b="1" kern="0" dirty="0">
                        <a:solidFill>
                          <a:schemeClr val="bg1"/>
                        </a:solidFill>
                        <a:effectLst/>
                        <a:latin typeface="Arial Unicode MS" panose="020B0604020202020204" pitchFamily="34" charset="-122"/>
                        <a:ea typeface="Arial Unicode MS" panose="020B0604020202020204" pitchFamily="34" charset="-122"/>
                        <a:cs typeface="Arial Unicode MS" panose="020B0604020202020204" pitchFamily="34" charset="-122"/>
                      </a:endParaRPr>
                    </a:p>
                  </a:txBody>
                  <a:tcPr>
                    <a:solidFill>
                      <a:schemeClr val="accent1">
                        <a:lumMod val="75000"/>
                      </a:schemeClr>
                    </a:solidFill>
                  </a:tcPr>
                </a:tc>
              </a:tr>
              <a:tr h="457200">
                <a:tc>
                  <a:txBody>
                    <a:bodyPr/>
                    <a:lstStyle/>
                    <a:p>
                      <a:pPr algn="ctr"/>
                      <a:r>
                        <a:rPr lang="en-US" altLang="zh-CN" sz="1000" dirty="0"/>
                        <a:t>Forward Voltage</a:t>
                      </a:r>
                      <a:endParaRPr lang="en-US" altLang="zh-CN" sz="1000" dirty="0"/>
                    </a:p>
                    <a:p>
                      <a:pPr algn="ctr"/>
                      <a:r>
                        <a:rPr lang="zh-CN" altLang="en-US" sz="1000" dirty="0"/>
                        <a:t>正向电压</a:t>
                      </a:r>
                      <a:endParaRPr lang="zh-CN" altLang="en-US" sz="1000" dirty="0"/>
                    </a:p>
                  </a:txBody>
                  <a:tcPr/>
                </a:tc>
                <a:tc>
                  <a:txBody>
                    <a:bodyPr/>
                    <a:lstStyle/>
                    <a:p>
                      <a:pPr algn="ctr"/>
                      <a:r>
                        <a:rPr lang="en-US" altLang="zh-CN" sz="1000" dirty="0" err="1"/>
                        <a:t>V</a:t>
                      </a:r>
                      <a:r>
                        <a:rPr lang="en-US" altLang="zh-CN" sz="1000" baseline="-25000" dirty="0" err="1"/>
                        <a:t>F</a:t>
                      </a:r>
                      <a:endParaRPr lang="en-US" altLang="zh-CN" sz="1000" baseline="-25000" dirty="0" err="1"/>
                    </a:p>
                  </a:txBody>
                  <a:tcPr/>
                </a:tc>
                <a:tc>
                  <a:txBody>
                    <a:bodyPr/>
                    <a:lstStyle/>
                    <a:p>
                      <a:pPr algn="ctr"/>
                      <a:r>
                        <a:rPr lang="en-US" altLang="zh-CN" sz="1000" dirty="0"/>
                        <a:t>IF=Typical Current</a:t>
                      </a:r>
                      <a:endParaRPr lang="en-US" altLang="zh-CN" sz="1000" dirty="0"/>
                    </a:p>
                    <a:p>
                      <a:pPr algn="ctr"/>
                      <a:r>
                        <a:rPr lang="zh-CN" altLang="en-US" sz="1000" dirty="0"/>
                        <a:t>典型电流</a:t>
                      </a:r>
                      <a:endParaRPr lang="zh-CN" altLang="en-US" sz="1000" dirty="0"/>
                    </a:p>
                  </a:txBody>
                  <a:tcPr/>
                </a:tc>
                <a:tc>
                  <a:txBody>
                    <a:bodyPr/>
                    <a:lstStyle/>
                    <a:p>
                      <a:pPr algn="ctr"/>
                      <a:endParaRPr lang="zh-CN" altLang="en-US" sz="1000" dirty="0"/>
                    </a:p>
                  </a:txBody>
                  <a:tcPr/>
                </a:tc>
                <a:tc>
                  <a:txBody>
                    <a:bodyPr/>
                    <a:lstStyle/>
                    <a:p>
                      <a:pPr algn="ctr"/>
                      <a:r>
                        <a:rPr lang="en-US" altLang="zh-CN" sz="1000" dirty="0"/>
                        <a:t>U.S.L</a:t>
                      </a:r>
                      <a:r>
                        <a:rPr lang="en-US" altLang="zh-CN" sz="1000" baseline="0" dirty="0"/>
                        <a:t> x1.1</a:t>
                      </a:r>
                      <a:endParaRPr lang="en-US" altLang="zh-CN" sz="1000" dirty="0"/>
                    </a:p>
                  </a:txBody>
                  <a:tcPr/>
                </a:tc>
              </a:tr>
              <a:tr h="302384">
                <a:tc>
                  <a:txBody>
                    <a:bodyPr/>
                    <a:lstStyle/>
                    <a:p>
                      <a:pPr algn="ctr"/>
                      <a:r>
                        <a:rPr lang="en-US" altLang="zh-CN" sz="10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Luminous Intensity</a:t>
                      </a:r>
                      <a:r>
                        <a:rPr lang="zh-CN" altLang="en-US" sz="10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光功率</a:t>
                      </a:r>
                      <a:endParaRPr lang="zh-CN" altLang="en-US" sz="100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txBody>
                  <a:tcPr/>
                </a:tc>
                <a:tc>
                  <a:txBody>
                    <a:bodyPr/>
                    <a:lstStyle/>
                    <a:p>
                      <a:pPr algn="ctr"/>
                      <a:r>
                        <a:rPr lang="en-US" sz="1000" dirty="0" err="1">
                          <a:sym typeface="+mn-ea"/>
                        </a:rPr>
                        <a:t>mW</a:t>
                      </a:r>
                      <a:endParaRPr lang="en-US" altLang="en-US" sz="1000" dirty="0" err="1">
                        <a:sym typeface="+mn-ea"/>
                      </a:endParaRPr>
                    </a:p>
                  </a:txBody>
                  <a:tcPr/>
                </a:tc>
                <a:tc>
                  <a:txBody>
                    <a:bodyPr/>
                    <a:lstStyle/>
                    <a:p>
                      <a:pPr algn="ctr"/>
                      <a:r>
                        <a:rPr lang="en-US" altLang="zh-CN" sz="1000" dirty="0"/>
                        <a:t>IF=Typical Current</a:t>
                      </a:r>
                      <a:endParaRPr lang="en-US" altLang="zh-CN" sz="1000" dirty="0"/>
                    </a:p>
                  </a:txBody>
                  <a:tcPr/>
                </a:tc>
                <a:tc>
                  <a:txBody>
                    <a:bodyPr/>
                    <a:lstStyle/>
                    <a:p>
                      <a:pPr algn="ctr"/>
                      <a:r>
                        <a:rPr lang="en-US" altLang="zh-CN" sz="1000" dirty="0">
                          <a:solidFill>
                            <a:schemeClr val="tx1"/>
                          </a:solidFill>
                        </a:rPr>
                        <a:t>L.S.L x0.7</a:t>
                      </a:r>
                      <a:endParaRPr lang="en-US" altLang="zh-CN" sz="1000" dirty="0">
                        <a:solidFill>
                          <a:schemeClr val="tx1"/>
                        </a:solidFill>
                      </a:endParaRPr>
                    </a:p>
                  </a:txBody>
                  <a:tcPr/>
                </a:tc>
                <a:tc>
                  <a:txBody>
                    <a:bodyPr/>
                    <a:lstStyle/>
                    <a:p>
                      <a:pPr algn="ctr"/>
                      <a:endParaRPr lang="zh-CN" altLang="en-US" sz="1000" dirty="0"/>
                    </a:p>
                  </a:txBody>
                  <a:tcPr/>
                </a:tc>
              </a:tr>
              <a:tr h="430530">
                <a:tc>
                  <a:txBody>
                    <a:bodyPr/>
                    <a:lstStyle/>
                    <a:p>
                      <a:pPr algn="ctr"/>
                      <a:r>
                        <a:rPr lang="zh-CN" sz="1000" b="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peak wavelength</a:t>
                      </a:r>
                      <a:endParaRPr lang="zh-CN" sz="1000" b="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p>
                      <a:pPr algn="ctr"/>
                      <a:r>
                        <a:rPr lang="zh-CN" sz="1000" b="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rPr>
                        <a:t>峰值波长</a:t>
                      </a:r>
                      <a:endParaRPr lang="zh-CN" altLang="en-US" sz="1000" b="0" kern="100" dirty="0">
                        <a:effectLst/>
                        <a:latin typeface="Arial Unicode MS" panose="020B0604020202020204" pitchFamily="34" charset="-122"/>
                        <a:ea typeface="Arial Unicode MS" panose="020B0604020202020204" pitchFamily="34" charset="-122"/>
                        <a:cs typeface="Arial Unicode MS" panose="020B0604020202020204" pitchFamily="34" charset="-122"/>
                        <a:sym typeface="+mn-ea"/>
                      </a:endParaRPr>
                    </a:p>
                  </a:txBody>
                  <a:tcPr/>
                </a:tc>
                <a:tc>
                  <a:txBody>
                    <a:bodyPr/>
                    <a:lstStyle/>
                    <a:p>
                      <a:pPr algn="ctr"/>
                      <a:r>
                        <a:rPr lang="en-US" sz="1000" dirty="0" err="1"/>
                        <a:t>nm</a:t>
                      </a:r>
                      <a:endParaRPr lang="en-US" sz="1000" dirty="0" err="1"/>
                    </a:p>
                  </a:txBody>
                  <a:tcPr/>
                </a:tc>
                <a:tc>
                  <a:txBody>
                    <a:bodyPr/>
                    <a:lstStyle/>
                    <a:p>
                      <a:pPr algn="ctr"/>
                      <a:r>
                        <a:rPr lang="en-US" altLang="zh-CN" sz="1000" dirty="0"/>
                        <a:t>IF=Typical Current</a:t>
                      </a:r>
                      <a:endParaRPr lang="en-US" altLang="zh-CN" sz="1000" dirty="0"/>
                    </a:p>
                  </a:txBody>
                  <a:tcPr/>
                </a:tc>
                <a:tc>
                  <a:txBody>
                    <a:bodyPr/>
                    <a:lstStyle/>
                    <a:p>
                      <a:pPr algn="ctr"/>
                      <a:endParaRPr lang="zh-CN" altLang="en-US" sz="1000" dirty="0"/>
                    </a:p>
                  </a:txBody>
                  <a:tcPr/>
                </a:tc>
                <a:tc>
                  <a:txBody>
                    <a:bodyPr/>
                    <a:lstStyle/>
                    <a:p>
                      <a:pPr algn="ctr"/>
                      <a:r>
                        <a:rPr lang="en-US" altLang="zh-CN" sz="1000" dirty="0">
                          <a:sym typeface="+mn-ea"/>
                        </a:rPr>
                        <a:t>U.S.L x1.1</a:t>
                      </a:r>
                      <a:endParaRPr lang="en-US" altLang="zh-CN" sz="1000" dirty="0">
                        <a:solidFill>
                          <a:schemeClr val="tx1"/>
                        </a:solidFill>
                        <a:sym typeface="+mn-ea"/>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6855" y="988695"/>
            <a:ext cx="6383655" cy="5477510"/>
          </a:xfrm>
          <a:prstGeom prst="rect">
            <a:avLst/>
          </a:prstGeom>
        </p:spPr>
        <p:txBody>
          <a:bodyPr wrap="square">
            <a:spAutoFit/>
          </a:bodyPr>
          <a:lstStyle/>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(1) This device should not be used in any type of fluid such as water, oil, organic solvent, etc.</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When washing is required, IPA should be used.</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a:latin typeface="微软雅黑" panose="020B0503020204020204" pitchFamily="34" charset="-122"/>
                <a:ea typeface="微软雅黑" panose="020B0503020204020204" pitchFamily="34" charset="-122"/>
                <a:cs typeface="微软雅黑" panose="020B0503020204020204" pitchFamily="34" charset="-122"/>
              </a:rPr>
              <a:t>     本器件不得用于水、油、有机溶剂等任何流体中。如需清洁，请使用异丙醇进行清洗。</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(2) When the LEDs are illuminating, operating current should be decided after considering</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the ambient maximum temperature.</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a:latin typeface="微软雅黑" panose="020B0503020204020204" pitchFamily="34" charset="-122"/>
                <a:ea typeface="微软雅黑" panose="020B0503020204020204" pitchFamily="34" charset="-122"/>
                <a:cs typeface="微软雅黑" panose="020B0503020204020204" pitchFamily="34" charset="-122"/>
              </a:rPr>
              <a:t>   当</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发光工作时，应根据环境最高温度来确定工作电流。</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(3) LEDs must be stored to maintain a clean atmosphere. If the LEDs are stored for 3months or more after being shipped from </a:t>
            </a:r>
            <a:r>
              <a:rPr lang="en-US" altLang="zh-CN" sz="1000" err="1">
                <a:latin typeface="微软雅黑" panose="020B0503020204020204" pitchFamily="34" charset="-122"/>
                <a:ea typeface="微软雅黑" panose="020B0503020204020204" pitchFamily="34" charset="-122"/>
                <a:cs typeface="微软雅黑" panose="020B0503020204020204" pitchFamily="34" charset="-122"/>
              </a:rPr>
              <a:t>TuoZhan</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 sealed container with a nitrogen atmosphere should be used for storage.</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储存环境须保持清洁。如果</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从拓展发货后需储存</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个月或更长时间，则应使用氮气柜进行储存。</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(4) The LEDs must be used within seven days after opening the moisture proof packing.</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Repack unused Products with anti-moisture packing, fold to close any opening and then store in a dry place.</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须在打开防潮包装后七天内使用。用防潮包装重新包装未使用的产品，折叠以封住开口，然后存放在干燥的地方。</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(5) The appearance and specifications of the product may be modified for improvement without notice.</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a:latin typeface="微软雅黑" panose="020B0503020204020204" pitchFamily="34" charset="-122"/>
                <a:ea typeface="微软雅黑" panose="020B0503020204020204" pitchFamily="34" charset="-122"/>
                <a:cs typeface="微软雅黑" panose="020B0503020204020204" pitchFamily="34" charset="-122"/>
              </a:rPr>
              <a:t>     产品外观及规格如有改进，恕不另行通知。</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(6) This LED is sensitive to the static electricity and surge. It is recommended to use a wrist Band or anti-electrostatic glove when handling the LEDs.</a:t>
            </a:r>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对静电和浪涌很敏感。在处理</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时，建议使用防静电腕带或防静电手套。</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endParaRPr lang="zh-CN"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en-US" altLang="zh-CN" sz="1000">
                <a:latin typeface="微软雅黑" panose="020B0503020204020204" pitchFamily="34" charset="-122"/>
                <a:ea typeface="微软雅黑" panose="020B0503020204020204" pitchFamily="34" charset="-122"/>
                <a:cs typeface="微软雅黑" panose="020B0503020204020204" pitchFamily="34" charset="-122"/>
              </a:rPr>
              <a:t>(7) On manual soldering, a solder tip must be needed as grounded for usage. If over voltage which exceeds the absolute maximum rating is applied to LEDs, it will cause damage LEDs and result in destruction. Damaged LEDs will show some unusual characteristics such as leak current remarkably increase ,turn-on voltage becomes lower and the LEDs get unlighted at low current.</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a:latin typeface="微软雅黑" panose="020B0503020204020204" pitchFamily="34" charset="-122"/>
                <a:ea typeface="微软雅黑" panose="020B0503020204020204" pitchFamily="34" charset="-122"/>
                <a:cs typeface="微软雅黑" panose="020B0503020204020204" pitchFamily="34" charset="-122"/>
              </a:rPr>
              <a:t>     手工焊接时，焊接头必须接地。如果对</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施加超过绝对最大额定值的过电压，会对</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造成损坏。损坏的</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会出现一些不寻常的特性，如漏电流明显增加，接通电压降低，低电流时</a:t>
            </a:r>
            <a:r>
              <a:rPr lang="en-US" altLang="zh-CN" sz="10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不亮。</a:t>
            </a:r>
            <a:endParaRPr lang="zh-CN" altLang="en-US" sz="1000">
              <a:latin typeface="微软雅黑" panose="020B0503020204020204" pitchFamily="34" charset="-122"/>
              <a:ea typeface="微软雅黑" panose="020B0503020204020204" pitchFamily="34" charset="-122"/>
              <a:cs typeface="微软雅黑" panose="020B0503020204020204" pitchFamily="34" charset="-122"/>
            </a:endParaRPr>
          </a:p>
          <a:p>
            <a:pPr algn="just"/>
            <a:endParaRPr lang="zh-CN" altLang="en-US" sz="1000">
              <a:latin typeface="微软雅黑" panose="020B0503020204020204" pitchFamily="34" charset="-122"/>
              <a:ea typeface="微软雅黑" panose="020B0503020204020204" pitchFamily="34" charset="-122"/>
              <a:cs typeface="微软雅黑" panose="020B0503020204020204" pitchFamily="34" charset="-122"/>
            </a:endParaRPr>
          </a:p>
          <a:p>
            <a:pPr algn="just"/>
            <a:endParaRPr lang="zh-CN" altLang="zh-CN" sz="10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 name="组合 2"/>
          <p:cNvGrpSpPr/>
          <p:nvPr/>
        </p:nvGrpSpPr>
        <p:grpSpPr>
          <a:xfrm>
            <a:off x="288290" y="728345"/>
            <a:ext cx="6181725" cy="260350"/>
            <a:chOff x="288738" y="4644204"/>
            <a:chExt cx="6173561" cy="294838"/>
          </a:xfrm>
        </p:grpSpPr>
        <p:cxnSp>
          <p:nvCxnSpPr>
            <p:cNvPr id="4" name="直接连接符 3"/>
            <p:cNvCxnSpPr/>
            <p:nvPr/>
          </p:nvCxnSpPr>
          <p:spPr>
            <a:xfrm>
              <a:off x="289110" y="4905963"/>
              <a:ext cx="6173189" cy="0"/>
            </a:xfrm>
            <a:prstGeom prst="line">
              <a:avLst/>
            </a:prstGeom>
            <a:ln w="158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8738" y="4644204"/>
              <a:ext cx="5616624" cy="294838"/>
            </a:xfrm>
            <a:prstGeom prst="rect">
              <a:avLst/>
            </a:prstGeom>
          </p:spPr>
          <p:txBody>
            <a:bodyPr wrap="square">
              <a:spAutoFit/>
            </a:bodyPr>
            <a:lstStyle/>
            <a:p>
              <a:r>
                <a:rPr lang="en-US" altLang="zh-CN" sz="1100" b="1">
                  <a:solidFill>
                    <a:schemeClr val="accent6">
                      <a:lumMod val="75000"/>
                    </a:schemeClr>
                  </a:solidFill>
                  <a:latin typeface="Verdana" panose="020B0604030504040204"/>
                </a:rPr>
                <a:t>PRECAUTION FOR USE   </a:t>
              </a:r>
              <a:r>
                <a:rPr lang="zh-CN" altLang="en-US" sz="1100" b="1">
                  <a:solidFill>
                    <a:schemeClr val="accent6">
                      <a:lumMod val="75000"/>
                    </a:schemeClr>
                  </a:solidFill>
                  <a:latin typeface="Verdana" panose="020B0604030504040204"/>
                </a:rPr>
                <a:t>使用注意事项</a:t>
              </a:r>
              <a:endParaRPr lang="en-US" altLang="zh-CN" sz="1100" b="1">
                <a:solidFill>
                  <a:schemeClr val="accent6">
                    <a:lumMod val="75000"/>
                  </a:schemeClr>
                </a:solidFill>
                <a:latin typeface="Verdana" panose="020B0604030504040204"/>
              </a:endParaRPr>
            </a:p>
          </p:txBody>
        </p:sp>
      </p:grpSp>
    </p:spTree>
  </p:cSld>
  <p:clrMapOvr>
    <a:masterClrMapping/>
  </p:clrMapOvr>
</p:sld>
</file>

<file path=ppt/tags/tag1.xml><?xml version="1.0" encoding="utf-8"?>
<p:tagLst xmlns:p="http://schemas.openxmlformats.org/presentationml/2006/main">
  <p:tag name="KSO_WM_UNIT_TABLE_BEAUTIFY" val="smartTable{6a64deaf-4b86-4158-9d14-82efcad68128}"/>
</p:tagLst>
</file>

<file path=ppt/tags/tag2.xml><?xml version="1.0" encoding="utf-8"?>
<p:tagLst xmlns:p="http://schemas.openxmlformats.org/presentationml/2006/main">
  <p:tag name="KSO_WM_UNIT_TABLE_BEAUTIFY" val="smartTable{7aab32f1-a05d-4a11-b65d-cd4894c84983}"/>
</p:tagLst>
</file>

<file path=ppt/tags/tag3.xml><?xml version="1.0" encoding="utf-8"?>
<p:tagLst xmlns:p="http://schemas.openxmlformats.org/presentationml/2006/main">
  <p:tag name="KSO_WM_UNIT_TABLE_BEAUTIFY" val="smartTable{a0dc29b8-d144-4d54-9a27-da30c0825ee1}"/>
</p:tagLst>
</file>

<file path=ppt/tags/tag4.xml><?xml version="1.0" encoding="utf-8"?>
<p:tagLst xmlns:p="http://schemas.openxmlformats.org/presentationml/2006/main">
  <p:tag name="KSO_WM_UNIT_TABLE_BEAUTIFY" val="smartTable{373b56c8-130a-4048-8133-f555dbbf103b}"/>
  <p:tag name="TABLE_ENDDRAG_ORIGIN_RECT" val="509*273"/>
  <p:tag name="TABLE_ENDDRAG_RECT" val="21*390*509*273"/>
</p:tagLst>
</file>

<file path=ppt/tags/tag5.xml><?xml version="1.0" encoding="utf-8"?>
<p:tagLst xmlns:p="http://schemas.openxmlformats.org/presentationml/2006/main">
  <p:tag name="KSO_WM_UNIT_TABLE_BEAUTIFY" val="smartTable{c8945c58-f360-41bd-b1f4-1b2bf68d7d24}"/>
</p:tagLst>
</file>

<file path=ppt/tags/tag6.xml><?xml version="1.0" encoding="utf-8"?>
<p:tagLst xmlns:p="http://schemas.openxmlformats.org/presentationml/2006/main">
  <p:tag name="KSO_WM_UNIT_TABLE_BEAUTIFY" val="smartTable{15458a6f-51db-4955-81be-2a1c870e0bc9}"/>
</p:tagLst>
</file>

<file path=ppt/tags/tag7.xml><?xml version="1.0" encoding="utf-8"?>
<p:tagLst xmlns:p="http://schemas.openxmlformats.org/presentationml/2006/main">
  <p:tag name="KSO_WM_UNIT_TABLE_BEAUTIFY" val="smartTable{1297d213-e0d2-4560-bdc4-779bbeb817c3}"/>
</p:tagLst>
</file>

<file path=ppt/theme/theme1.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6581</Words>
  <Application>WPS 演示</Application>
  <PresentationFormat>A4 纸张(210x297 毫米)</PresentationFormat>
  <Paragraphs>574</Paragraphs>
  <Slides>10</Slides>
  <Notes>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10</vt:i4>
      </vt:variant>
    </vt:vector>
  </HeadingPairs>
  <TitlesOfParts>
    <vt:vector size="23" baseType="lpstr">
      <vt:lpstr>Arial</vt:lpstr>
      <vt:lpstr>宋体</vt:lpstr>
      <vt:lpstr>Wingdings</vt:lpstr>
      <vt:lpstr>Arial Unicode MS</vt:lpstr>
      <vt:lpstr>微软雅黑</vt:lpstr>
      <vt:lpstr>Impact</vt:lpstr>
      <vt:lpstr>Times New Roman</vt:lpstr>
      <vt:lpstr>黑体</vt:lpstr>
      <vt:lpstr>Verdana</vt:lpstr>
      <vt:lpstr>Calibri</vt:lpstr>
      <vt:lpstr>Verdana</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LED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MOZ3535 SPEC</dc:title>
  <dc:creator>jason</dc:creator>
  <cp:lastModifiedBy>1</cp:lastModifiedBy>
  <cp:revision>890</cp:revision>
  <cp:lastPrinted>2018-01-08T09:24:00Z</cp:lastPrinted>
  <dcterms:created xsi:type="dcterms:W3CDTF">2011-03-26T15:21:00Z</dcterms:created>
  <dcterms:modified xsi:type="dcterms:W3CDTF">2021-06-08T08:00:02Z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y fmtid="{D5CDD505-2E9C-101B-9397-08002B2CF9AE}" pid="3" name="ICV">
    <vt:lpwstr>60812D65EB9E417DB5E454A3AE3F4722</vt:lpwstr>
  </property>
</Properties>
</file>